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18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0.xml.rels" ContentType="application/vnd.openxmlformats-package.relationship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_rels/presentation.xml.rels" ContentType="application/vnd.openxmlformats-package.relationships+xml"/>
  <Override PartName="/ppt/media/image29.png" ContentType="image/png"/>
  <Override PartName="/ppt/media/image28.png" ContentType="image/png"/>
  <Override PartName="/ppt/media/image27.png" ContentType="image/png"/>
  <Override PartName="/ppt/media/image26.png" ContentType="image/png"/>
  <Override PartName="/ppt/media/image24.png" ContentType="image/png"/>
  <Override PartName="/ppt/media/image23.png" ContentType="image/png"/>
  <Override PartName="/ppt/media/image21.png" ContentType="image/png"/>
  <Override PartName="/ppt/media/image8.gif" ContentType="image/gif"/>
  <Override PartName="/ppt/media/image22.png" ContentType="image/png"/>
  <Override PartName="/ppt/media/image10.png" ContentType="image/png"/>
  <Override PartName="/ppt/media/image1.png" ContentType="image/png"/>
  <Override PartName="/ppt/media/image33.png" ContentType="image/png"/>
  <Override PartName="/ppt/media/image31.png" ContentType="image/png"/>
  <Override PartName="/ppt/media/image32.png" ContentType="image/png"/>
  <Override PartName="/ppt/media/image9.jpeg" ContentType="image/jpeg"/>
  <Override PartName="/ppt/media/image11.png" ContentType="image/png"/>
  <Override PartName="/ppt/media/image34.png" ContentType="image/png"/>
  <Override PartName="/ppt/media/image2.png" ContentType="image/png"/>
  <Override PartName="/ppt/media/image35.png" ContentType="image/png"/>
  <Override PartName="/ppt/media/image5.jpeg" ContentType="image/jpeg"/>
  <Override PartName="/ppt/media/image12.png" ContentType="image/png"/>
  <Override PartName="/ppt/media/image36.png" ContentType="image/png"/>
  <Override PartName="/ppt/media/image7.png" ContentType="image/png"/>
  <Override PartName="/ppt/media/image16.png" ContentType="image/png"/>
  <Override PartName="/ppt/media/image13.png" ContentType="image/png"/>
  <Override PartName="/ppt/media/image4.jpeg" ContentType="image/jpeg"/>
  <Override PartName="/ppt/media/image25.png" ContentType="image/png"/>
  <Override PartName="/ppt/media/image30.png" ContentType="image/png"/>
  <Override PartName="/ppt/media/image3.jpeg" ContentType="image/jpeg"/>
  <Override PartName="/ppt/media/image15.png" ContentType="image/png"/>
  <Override PartName="/ppt/media/image14.png" ContentType="image/png"/>
  <Override PartName="/ppt/media/image17.png" ContentType="image/png"/>
  <Override PartName="/ppt/media/image6.jpeg" ContentType="image/jpeg"/>
  <Override PartName="/ppt/media/image18.png" ContentType="image/png"/>
  <Override PartName="/ppt/media/image20.png" ContentType="image/png"/>
  <Override PartName="/ppt/media/image19.png" ContentType="image/png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s/_rels/slide6.xml.rels" ContentType="application/vnd.openxmlformats-package.relationships+xml"/>
  <Override PartName="/ppt/slides/_rels/slide23.xml.rels" ContentType="application/vnd.openxmlformats-package.relationships+xml"/>
  <Override PartName="/ppt/slides/_rels/slide15.xml.rels" ContentType="application/vnd.openxmlformats-package.relationships+xml"/>
  <Override PartName="/ppt/slides/_rels/slide7.xml.rels" ContentType="application/vnd.openxmlformats-package.relationships+xml"/>
  <Override PartName="/ppt/slides/_rels/slide24.xml.rels" ContentType="application/vnd.openxmlformats-package.relationships+xml"/>
  <Override PartName="/ppt/slides/_rels/slide34.xml.rels" ContentType="application/vnd.openxmlformats-package.relationships+xml"/>
  <Override PartName="/ppt/slides/_rels/slide33.xml.rels" ContentType="application/vnd.openxmlformats-package.relationships+xml"/>
  <Override PartName="/ppt/slides/_rels/slide32.xml.rels" ContentType="application/vnd.openxmlformats-package.relationships+xml"/>
  <Override PartName="/ppt/slides/_rels/slide22.xml.rels" ContentType="application/vnd.openxmlformats-package.relationships+xml"/>
  <Override PartName="/ppt/slides/_rels/slide5.xml.rels" ContentType="application/vnd.openxmlformats-package.relationships+xml"/>
  <Override PartName="/ppt/slides/_rels/slide31.xml.rels" ContentType="application/vnd.openxmlformats-package.relationships+xml"/>
  <Override PartName="/ppt/slides/_rels/slide29.xml.rels" ContentType="application/vnd.openxmlformats-package.relationships+xml"/>
  <Override PartName="/ppt/slides/_rels/slide30.xml.rels" ContentType="application/vnd.openxmlformats-package.relationships+xml"/>
  <Override PartName="/ppt/slides/_rels/slide28.xml.rels" ContentType="application/vnd.openxmlformats-package.relationships+xml"/>
  <Override PartName="/ppt/slides/_rels/slide19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27.xml.rels" ContentType="application/vnd.openxmlformats-package.relationships+xml"/>
  <Override PartName="/ppt/slides/_rels/slide12.xml.rels" ContentType="application/vnd.openxmlformats-package.relationships+xml"/>
  <Override PartName="/ppt/slides/_rels/slide21.xml.rels" ContentType="application/vnd.openxmlformats-package.relationships+xml"/>
  <Override PartName="/ppt/slides/_rels/slide4.xml.rels" ContentType="application/vnd.openxmlformats-package.relationships+xml"/>
  <Override PartName="/ppt/slides/_rels/slide18.xml.rels" ContentType="application/vnd.openxmlformats-package.relationships+xml"/>
  <Override PartName="/ppt/slides/_rels/slide11.xml.rels" ContentType="application/vnd.openxmlformats-package.relationships+xml"/>
  <Override PartName="/ppt/slides/_rels/slide9.xml.rels" ContentType="application/vnd.openxmlformats-package.relationships+xml"/>
  <Override PartName="/ppt/slides/_rels/slide26.xml.rels" ContentType="application/vnd.openxmlformats-package.relationships+xml"/>
  <Override PartName="/ppt/slides/_rels/slide20.xml.rels" ContentType="application/vnd.openxmlformats-package.relationships+xml"/>
  <Override PartName="/ppt/slides/_rels/slide3.xml.rels" ContentType="application/vnd.openxmlformats-package.relationships+xml"/>
  <Override PartName="/ppt/slides/_rels/slide17.xml.rels" ContentType="application/vnd.openxmlformats-package.relationships+xml"/>
  <Override PartName="/ppt/slides/_rels/slide10.xml.rels" ContentType="application/vnd.openxmlformats-package.relationships+xml"/>
  <Override PartName="/ppt/slides/_rels/slide8.xml.rels" ContentType="application/vnd.openxmlformats-package.relationships+xml"/>
  <Override PartName="/ppt/slides/_rels/slide25.xml.rels" ContentType="application/vnd.openxmlformats-package.relationships+xml"/>
  <Override PartName="/ppt/slides/_rels/slide2.xml.rels" ContentType="application/vnd.openxmlformats-package.relationships+xml"/>
  <Override PartName="/ppt/slides/_rels/slide16.xml.rels" ContentType="application/vnd.openxmlformats-package.relationships+xml"/>
  <Override PartName="/ppt/slides/_rels/slide1.xml.rels" ContentType="application/vnd.openxmlformats-package.relationships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19.xml" ContentType="application/vnd.openxmlformats-officedocument.presentationml.slide+xml"/>
  <Override PartName="/ppt/slides/slide13.xml" ContentType="application/vnd.openxmlformats-officedocument.presentationml.slide+xml"/>
  <Override PartName="/ppt/slides/slide5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22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34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0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9.xml" ContentType="application/vnd.openxmlformats-officedocument.presentationml.slide+xml"/>
  <Override PartName="/ppt/slides/slide17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8.xml" ContentType="application/vnd.openxmlformats-officedocument.presentationml.slide+xml"/>
  <Override PartName="/ppt/slides/slide16.xml" ContentType="application/vnd.openxmlformats-officedocument.presentationml.slide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slides/slide15.xml" ContentType="application/vnd.openxmlformats-officedocument.presentationml.slide+xml"/>
  <Override PartName="/ppt/notesSlides/_rels/notesSlide5.xml.rels" ContentType="application/vnd.openxmlformats-package.relationships+xml"/>
  <Override PartName="/ppt/notesSlides/_rels/notesSlide4.xml.rels" ContentType="application/vnd.openxmlformats-package.relationships+xml"/>
  <Override PartName="/ppt/notesSlides/_rels/notesSlide17.xml.rels" ContentType="application/vnd.openxmlformats-package.relationships+xml"/>
  <Override PartName="/ppt/notesSlides/_rels/notesSlide32.xml.rels" ContentType="application/vnd.openxmlformats-package.relationships+xml"/>
  <Override PartName="/ppt/notesSlides/_rels/notesSlide3.xml.rels" ContentType="application/vnd.openxmlformats-package.relationships+xml"/>
  <Override PartName="/ppt/notesSlides/_rels/notesSlide16.xml.rels" ContentType="application/vnd.openxmlformats-package.relationships+xml"/>
  <Override PartName="/ppt/notesSlides/_rels/notesSlide31.xml.rels" ContentType="application/vnd.openxmlformats-package.relationships+xml"/>
  <Override PartName="/ppt/notesSlides/_rels/notesSlide29.xml.rels" ContentType="application/vnd.openxmlformats-package.relationships+xml"/>
  <Override PartName="/ppt/notesSlides/_rels/notesSlide25.xml.rels" ContentType="application/vnd.openxmlformats-package.relationships+xml"/>
  <Override PartName="/ppt/notesSlides/_rels/notesSlide6.xml.rels" ContentType="application/vnd.openxmlformats-package.relationships+xml"/>
  <Override PartName="/ppt/notesSlides/_rels/notesSlide24.xml.rels" ContentType="application/vnd.openxmlformats-package.relationships+xml"/>
  <Override PartName="/ppt/notesSlides/_rels/notesSlide23.xml.rels" ContentType="application/vnd.openxmlformats-package.relationships+xml"/>
  <Override PartName="/ppt/notesSlides/_rels/notesSlide8.xml.rels" ContentType="application/vnd.openxmlformats-package.relationships+xml"/>
  <Override PartName="/ppt/notesSlides/_rels/notesSlide27.xml.rels" ContentType="application/vnd.openxmlformats-package.relationships+xml"/>
  <Override PartName="/ppt/notesSlides/_rels/notesSlide7.xml.rels" ContentType="application/vnd.openxmlformats-package.relationships+xml"/>
  <Override PartName="/ppt/notesSlides/_rels/notesSlide26.xml.rels" ContentType="application/vnd.openxmlformats-package.relationships+xml"/>
  <Override PartName="/ppt/notesSlides/_rels/notesSlide30.xml.rels" ContentType="application/vnd.openxmlformats-package.relationships+xml"/>
  <Override PartName="/ppt/notesSlides/_rels/notesSlide28.xml.rels" ContentType="application/vnd.openxmlformats-package.relationships+xml"/>
  <Override PartName="/ppt/notesSlides/_rels/notesSlide15.xml.rels" ContentType="application/vnd.openxmlformats-package.relationships+xml"/>
  <Override PartName="/ppt/notesSlides/_rels/notesSlide2.xml.rels" ContentType="application/vnd.openxmlformats-package.relationships+xml"/>
  <Override PartName="/ppt/notesSlides/_rels/notesSlide33.xml.rels" ContentType="application/vnd.openxmlformats-package.relationships+xml"/>
  <Override PartName="/ppt/notesSlides/notesSlide2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33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</p:sldIdLst>
  <p:sldSz cx="9144000" cy="51435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8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de-DE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Folie mittels Klicken verschieben</a:t>
            </a:r>
            <a:endParaRPr b="0" lang="de-DE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de-DE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Format der Notizen mittels Klicken bearbeiten</a:t>
            </a:r>
            <a:endParaRPr b="0" lang="de-DE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de-DE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&lt;Kopfzeile&gt;</a:t>
            </a:r>
            <a:endParaRPr b="0" lang="de-DE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5" name="PlaceHolder 4"/>
          <p:cNvSpPr>
            <a:spLocks noGrp="1"/>
          </p:cNvSpPr>
          <p:nvPr>
            <p:ph type="dt" idx="3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de-DE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de-DE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&lt;Datum/Uhrzeit&gt;</a:t>
            </a:r>
            <a:endParaRPr b="0" lang="de-DE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6" name="PlaceHolder 5"/>
          <p:cNvSpPr>
            <a:spLocks noGrp="1"/>
          </p:cNvSpPr>
          <p:nvPr>
            <p:ph type="ftr" idx="3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de-DE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de-DE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&lt;Fußzeile&gt;</a:t>
            </a:r>
            <a:endParaRPr b="0" lang="de-DE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7" name="PlaceHolder 6"/>
          <p:cNvSpPr>
            <a:spLocks noGrp="1"/>
          </p:cNvSpPr>
          <p:nvPr>
            <p:ph type="sldNum" idx="3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de-DE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2B29773D-F8DF-4AB6-9D3D-E76E11402699}" type="slidenum">
              <a:rPr b="0" lang="de-DE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&lt;Foliennummer&gt;</a:t>
            </a:fld>
            <a:endParaRPr b="0" lang="de-DE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23.xml.rels><?xml version="1.0" encoding="UTF-8"?>
<Relationships xmlns="http://schemas.openxmlformats.org/package/2006/relationships"><Relationship Id="rId1" Type="http://schemas.openxmlformats.org/officeDocument/2006/relationships/slide" Target="../slides/slide23.xml"/><Relationship Id="rId2" Type="http://schemas.openxmlformats.org/officeDocument/2006/relationships/notesMaster" Target="../notesMasters/notesMaster1.xml"/>
</Relationships>
</file>

<file path=ppt/notesSlides/_rels/notesSlide24.xml.rels><?xml version="1.0" encoding="UTF-8"?>
<Relationships xmlns="http://schemas.openxmlformats.org/package/2006/relationships"><Relationship Id="rId1" Type="http://schemas.openxmlformats.org/officeDocument/2006/relationships/slide" Target="../slides/slide24.xml"/><Relationship Id="rId2" Type="http://schemas.openxmlformats.org/officeDocument/2006/relationships/notesMaster" Target="../notesMasters/notesMaster1.xml"/>
</Relationships>
</file>

<file path=ppt/notesSlides/_rels/notesSlide25.xml.rels><?xml version="1.0" encoding="UTF-8"?>
<Relationships xmlns="http://schemas.openxmlformats.org/package/2006/relationships"><Relationship Id="rId1" Type="http://schemas.openxmlformats.org/officeDocument/2006/relationships/slide" Target="../slides/slide25.xml"/><Relationship Id="rId2" Type="http://schemas.openxmlformats.org/officeDocument/2006/relationships/notesMaster" Target="../notesMasters/notesMaster1.xml"/>
</Relationships>
</file>

<file path=ppt/notesSlides/_rels/notesSlide26.xml.rels><?xml version="1.0" encoding="UTF-8"?>
<Relationships xmlns="http://schemas.openxmlformats.org/package/2006/relationships"><Relationship Id="rId1" Type="http://schemas.openxmlformats.org/officeDocument/2006/relationships/slide" Target="../slides/slide26.xml"/><Relationship Id="rId2" Type="http://schemas.openxmlformats.org/officeDocument/2006/relationships/notesMaster" Target="../notesMasters/notesMaster1.xml"/>
</Relationships>
</file>

<file path=ppt/notesSlides/_rels/notesSlide27.xml.rels><?xml version="1.0" encoding="UTF-8"?>
<Relationships xmlns="http://schemas.openxmlformats.org/package/2006/relationships"><Relationship Id="rId1" Type="http://schemas.openxmlformats.org/officeDocument/2006/relationships/slide" Target="../slides/slide27.xml"/><Relationship Id="rId2" Type="http://schemas.openxmlformats.org/officeDocument/2006/relationships/notesMaster" Target="../notesMasters/notesMaster1.xml"/>
</Relationships>
</file>

<file path=ppt/notesSlides/_rels/notesSlide28.xml.rels><?xml version="1.0" encoding="UTF-8"?>
<Relationships xmlns="http://schemas.openxmlformats.org/package/2006/relationships"><Relationship Id="rId1" Type="http://schemas.openxmlformats.org/officeDocument/2006/relationships/slide" Target="../slides/slide28.xml"/><Relationship Id="rId2" Type="http://schemas.openxmlformats.org/officeDocument/2006/relationships/notesMaster" Target="../notesMasters/notesMaster1.xml"/>
</Relationships>
</file>

<file path=ppt/notesSlides/_rels/notesSlide29.xml.rels><?xml version="1.0" encoding="UTF-8"?>
<Relationships xmlns="http://schemas.openxmlformats.org/package/2006/relationships"><Relationship Id="rId1" Type="http://schemas.openxmlformats.org/officeDocument/2006/relationships/slide" Target="../slides/slide29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30.xml.rels><?xml version="1.0" encoding="UTF-8"?>
<Relationships xmlns="http://schemas.openxmlformats.org/package/2006/relationships"><Relationship Id="rId1" Type="http://schemas.openxmlformats.org/officeDocument/2006/relationships/slide" Target="../slides/slide30.xml"/><Relationship Id="rId2" Type="http://schemas.openxmlformats.org/officeDocument/2006/relationships/notesMaster" Target="../notesMasters/notesMaster1.xml"/>
</Relationships>
</file>

<file path=ppt/notesSlides/_rels/notesSlide31.xml.rels><?xml version="1.0" encoding="UTF-8"?>
<Relationships xmlns="http://schemas.openxmlformats.org/package/2006/relationships"><Relationship Id="rId1" Type="http://schemas.openxmlformats.org/officeDocument/2006/relationships/slide" Target="../slides/slide31.xml"/><Relationship Id="rId2" Type="http://schemas.openxmlformats.org/officeDocument/2006/relationships/notesMaster" Target="../notesMasters/notesMaster1.xml"/>
</Relationships>
</file>

<file path=ppt/notesSlides/_rels/notesSlide32.xml.rels><?xml version="1.0" encoding="UTF-8"?>
<Relationships xmlns="http://schemas.openxmlformats.org/package/2006/relationships"><Relationship Id="rId1" Type="http://schemas.openxmlformats.org/officeDocument/2006/relationships/slide" Target="../slides/slide32.xml"/><Relationship Id="rId2" Type="http://schemas.openxmlformats.org/officeDocument/2006/relationships/notesMaster" Target="../notesMasters/notesMaster1.xml"/>
</Relationships>
</file>

<file path=ppt/notesSlides/_rels/notesSlide33.xml.rels><?xml version="1.0" encoding="UTF-8"?>
<Relationships xmlns="http://schemas.openxmlformats.org/package/2006/relationships"><Relationship Id="rId1" Type="http://schemas.openxmlformats.org/officeDocument/2006/relationships/slide" Target="../slides/slide3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  <a:ln w="0">
            <a:noFill/>
          </a:ln>
        </p:spPr>
      </p:sp>
      <p:sp>
        <p:nvSpPr>
          <p:cNvPr id="33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de-DE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2" name="PlaceHolder 3"/>
          <p:cNvSpPr>
            <a:spLocks noGrp="1"/>
          </p:cNvSpPr>
          <p:nvPr>
            <p:ph type="sldNum" idx="136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de-DE" sz="1200" strike="noStrike" u="non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29F45D7-A2F3-42DA-AA2C-39CDA9F2C27D}" type="slidenum">
              <a:rPr b="0" lang="de-DE" sz="1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  <a:ln w="0">
            <a:noFill/>
          </a:ln>
        </p:spPr>
      </p:sp>
      <p:sp>
        <p:nvSpPr>
          <p:cNvPr id="33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de-DE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5" name="PlaceHolder 3"/>
          <p:cNvSpPr>
            <a:spLocks noGrp="1"/>
          </p:cNvSpPr>
          <p:nvPr>
            <p:ph type="sldNum" idx="137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de-DE" sz="1200" strike="noStrike" u="non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AC434E41-F3EF-4500-9B3B-2C2A13206772}" type="slidenum">
              <a:rPr b="0" lang="de-DE" sz="1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  <a:ln w="0">
            <a:noFill/>
          </a:ln>
        </p:spPr>
      </p:sp>
      <p:sp>
        <p:nvSpPr>
          <p:cNvPr id="33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de-DE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8" name="PlaceHolder 3"/>
          <p:cNvSpPr>
            <a:spLocks noGrp="1"/>
          </p:cNvSpPr>
          <p:nvPr>
            <p:ph type="sldNum" idx="138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de-DE" sz="1200" strike="noStrike" u="non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63DA9BF-C414-4673-A29B-9BCE2FCA255C}" type="slidenum">
              <a:rPr b="0" lang="de-DE" sz="1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  <a:ln w="0">
            <a:noFill/>
          </a:ln>
        </p:spPr>
      </p:sp>
      <p:sp>
        <p:nvSpPr>
          <p:cNvPr id="31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de-DE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1" name="PlaceHolder 3"/>
          <p:cNvSpPr>
            <a:spLocks noGrp="1"/>
          </p:cNvSpPr>
          <p:nvPr>
            <p:ph type="sldNum" idx="129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de-DE" sz="1200" strike="noStrike" u="non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765E26B-31DB-43D4-9664-FF707F1A0B60}" type="slidenum">
              <a:rPr b="0" lang="de-DE" sz="1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  <a:ln w="0">
            <a:noFill/>
          </a:ln>
        </p:spPr>
      </p:sp>
      <p:sp>
        <p:nvSpPr>
          <p:cNvPr id="34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de-DE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1" name="PlaceHolder 3"/>
          <p:cNvSpPr>
            <a:spLocks noGrp="1"/>
          </p:cNvSpPr>
          <p:nvPr>
            <p:ph type="sldNum" idx="139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de-DE" sz="1200" strike="noStrike" u="non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2EEFBD6-1304-48C6-AF50-D96B88A4F8A2}" type="slidenum">
              <a:rPr b="0" lang="de-DE" sz="1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  <a:ln w="0">
            <a:noFill/>
          </a:ln>
        </p:spPr>
      </p:sp>
      <p:sp>
        <p:nvSpPr>
          <p:cNvPr id="34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de-DE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4" name="PlaceHolder 3"/>
          <p:cNvSpPr>
            <a:spLocks noGrp="1"/>
          </p:cNvSpPr>
          <p:nvPr>
            <p:ph type="sldNum" idx="140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de-DE" sz="1200" strike="noStrike" u="non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44C2E789-F330-4559-800F-F5D97EFDD35E}" type="slidenum">
              <a:rPr b="0" lang="de-DE" sz="1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  <a:ln w="0">
            <a:noFill/>
          </a:ln>
        </p:spPr>
      </p:sp>
      <p:sp>
        <p:nvSpPr>
          <p:cNvPr id="34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de-DE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7" name="PlaceHolder 3"/>
          <p:cNvSpPr>
            <a:spLocks noGrp="1"/>
          </p:cNvSpPr>
          <p:nvPr>
            <p:ph type="sldNum" idx="141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de-DE" sz="1200" strike="noStrike" u="non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7759FA5-F42A-41C6-A320-1A6A05A2A885}" type="slidenum">
              <a:rPr b="0" lang="de-DE" sz="1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  <a:ln w="0">
            <a:noFill/>
          </a:ln>
        </p:spPr>
      </p:sp>
      <p:sp>
        <p:nvSpPr>
          <p:cNvPr id="34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de-DE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0" name="PlaceHolder 3"/>
          <p:cNvSpPr>
            <a:spLocks noGrp="1"/>
          </p:cNvSpPr>
          <p:nvPr>
            <p:ph type="sldNum" idx="142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de-DE" sz="1200" strike="noStrike" u="non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43B54AE1-FE23-4839-908C-2CEE3E2AD788}" type="slidenum">
              <a:rPr b="0" lang="de-DE" sz="1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  <a:ln w="0">
            <a:noFill/>
          </a:ln>
        </p:spPr>
      </p:sp>
      <p:sp>
        <p:nvSpPr>
          <p:cNvPr id="35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de-DE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3" name="PlaceHolder 3"/>
          <p:cNvSpPr>
            <a:spLocks noGrp="1"/>
          </p:cNvSpPr>
          <p:nvPr>
            <p:ph type="sldNum" idx="143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de-DE" sz="1200" strike="noStrike" u="non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CF1E684-BD10-427C-9821-8986453F4C31}" type="slidenum">
              <a:rPr b="0" lang="de-DE" sz="1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  <a:ln w="0">
            <a:noFill/>
          </a:ln>
        </p:spPr>
      </p:sp>
      <p:sp>
        <p:nvSpPr>
          <p:cNvPr id="35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de-DE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6" name="PlaceHolder 3"/>
          <p:cNvSpPr>
            <a:spLocks noGrp="1"/>
          </p:cNvSpPr>
          <p:nvPr>
            <p:ph type="sldNum" idx="144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de-DE" sz="1200" strike="noStrike" u="non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8341E29-808E-4F72-A85E-9F53A82AC718}" type="slidenum">
              <a:rPr b="0" lang="de-DE" sz="1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  <a:ln w="0">
            <a:noFill/>
          </a:ln>
        </p:spPr>
      </p:sp>
      <p:sp>
        <p:nvSpPr>
          <p:cNvPr id="35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de-DE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9" name="PlaceHolder 3"/>
          <p:cNvSpPr>
            <a:spLocks noGrp="1"/>
          </p:cNvSpPr>
          <p:nvPr>
            <p:ph type="sldNum" idx="145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de-DE" sz="1200" strike="noStrike" u="non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AFEB3DA-706A-4621-8C2B-7E40E04C295B}" type="slidenum">
              <a:rPr b="0" lang="de-DE" sz="1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  <a:ln w="0">
            <a:noFill/>
          </a:ln>
        </p:spPr>
      </p:sp>
      <p:sp>
        <p:nvSpPr>
          <p:cNvPr id="31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de-DE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4" name="PlaceHolder 3"/>
          <p:cNvSpPr>
            <a:spLocks noGrp="1"/>
          </p:cNvSpPr>
          <p:nvPr>
            <p:ph type="sldNum" idx="130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de-DE" sz="1200" strike="noStrike" u="non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A4117CE6-1726-4D10-A432-64CFFDF7D63D}" type="slidenum">
              <a:rPr b="0" lang="de-DE" sz="1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  <a:ln w="0">
            <a:noFill/>
          </a:ln>
        </p:spPr>
      </p:sp>
      <p:sp>
        <p:nvSpPr>
          <p:cNvPr id="36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de-DE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2" name="PlaceHolder 3"/>
          <p:cNvSpPr>
            <a:spLocks noGrp="1"/>
          </p:cNvSpPr>
          <p:nvPr>
            <p:ph type="sldNum" idx="146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de-DE" sz="1200" strike="noStrike" u="non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FB6A7B46-9C82-42CB-B9E9-2E525F50B014}" type="slidenum">
              <a:rPr b="0" lang="de-DE" sz="1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  <a:ln w="0">
            <a:noFill/>
          </a:ln>
        </p:spPr>
      </p:sp>
      <p:sp>
        <p:nvSpPr>
          <p:cNvPr id="36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de-DE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5" name="PlaceHolder 3"/>
          <p:cNvSpPr>
            <a:spLocks noGrp="1"/>
          </p:cNvSpPr>
          <p:nvPr>
            <p:ph type="sldNum" idx="147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de-DE" sz="1200" strike="noStrike" u="non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55DFCF5E-13E7-4199-9AAA-FA076E7BA4EA}" type="slidenum">
              <a:rPr b="0" lang="de-DE" sz="1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  <a:ln w="0">
            <a:noFill/>
          </a:ln>
        </p:spPr>
      </p:sp>
      <p:sp>
        <p:nvSpPr>
          <p:cNvPr id="36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de-DE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8" name="PlaceHolder 3"/>
          <p:cNvSpPr>
            <a:spLocks noGrp="1"/>
          </p:cNvSpPr>
          <p:nvPr>
            <p:ph type="sldNum" idx="148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de-DE" sz="1200" strike="noStrike" u="non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FC1DA241-0FF4-4841-8DAC-6F85899F0391}" type="slidenum">
              <a:rPr b="0" lang="de-DE" sz="1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  <a:ln w="0">
            <a:noFill/>
          </a:ln>
        </p:spPr>
      </p:sp>
      <p:sp>
        <p:nvSpPr>
          <p:cNvPr id="37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de-DE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1" name="PlaceHolder 3"/>
          <p:cNvSpPr>
            <a:spLocks noGrp="1"/>
          </p:cNvSpPr>
          <p:nvPr>
            <p:ph type="sldNum" idx="149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de-DE" sz="1200" strike="noStrike" u="non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A75E386B-6325-4B95-8F69-57326556FA1E}" type="slidenum">
              <a:rPr b="0" lang="de-DE" sz="1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  <a:ln w="0">
            <a:noFill/>
          </a:ln>
        </p:spPr>
      </p:sp>
      <p:sp>
        <p:nvSpPr>
          <p:cNvPr id="31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de-DE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7" name="PlaceHolder 3"/>
          <p:cNvSpPr>
            <a:spLocks noGrp="1"/>
          </p:cNvSpPr>
          <p:nvPr>
            <p:ph type="sldNum" idx="131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de-DE" sz="1200" strike="noStrike" u="non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BD70335-E59A-4A07-A521-1F99DFCA1437}" type="slidenum">
              <a:rPr b="0" lang="de-DE" sz="1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  <a:ln w="0">
            <a:noFill/>
          </a:ln>
        </p:spPr>
      </p:sp>
      <p:sp>
        <p:nvSpPr>
          <p:cNvPr id="31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de-DE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0" name="PlaceHolder 3"/>
          <p:cNvSpPr>
            <a:spLocks noGrp="1"/>
          </p:cNvSpPr>
          <p:nvPr>
            <p:ph type="sldNum" idx="132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de-DE" sz="1200" strike="noStrike" u="non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87796C1-FA82-4753-8535-56F93ACE19BC}" type="slidenum">
              <a:rPr b="0" lang="de-DE" sz="1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  <a:ln w="0">
            <a:noFill/>
          </a:ln>
        </p:spPr>
      </p:sp>
      <p:sp>
        <p:nvSpPr>
          <p:cNvPr id="32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de-DE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3" name="PlaceHolder 3"/>
          <p:cNvSpPr>
            <a:spLocks noGrp="1"/>
          </p:cNvSpPr>
          <p:nvPr>
            <p:ph type="sldNum" idx="133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de-DE" sz="1200" strike="noStrike" u="non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87E79CD7-33B7-4286-8850-02A42F3C0E40}" type="slidenum">
              <a:rPr b="0" lang="de-DE" sz="1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  <a:ln w="0">
            <a:noFill/>
          </a:ln>
        </p:spPr>
      </p:sp>
      <p:sp>
        <p:nvSpPr>
          <p:cNvPr id="32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de-DE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6" name="PlaceHolder 3"/>
          <p:cNvSpPr>
            <a:spLocks noGrp="1"/>
          </p:cNvSpPr>
          <p:nvPr>
            <p:ph type="sldNum" idx="134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de-DE" sz="1200" strike="noStrike" u="non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2D0EA6A-6527-4A98-8A55-BDEC892B3032}" type="slidenum">
              <a:rPr b="0" lang="de-DE" sz="1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  <a:ln w="0">
            <a:noFill/>
          </a:ln>
        </p:spPr>
      </p:sp>
      <p:sp>
        <p:nvSpPr>
          <p:cNvPr id="32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de-DE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9" name="PlaceHolder 3"/>
          <p:cNvSpPr>
            <a:spLocks noGrp="1"/>
          </p:cNvSpPr>
          <p:nvPr>
            <p:ph type="sldNum" idx="135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de-DE" sz="1200" strike="noStrike" u="non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EFF1FF8-271A-4144-9CE3-9B989400E934}" type="slidenum">
              <a:rPr b="0" lang="de-DE" sz="1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jpeg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5.jpeg"/><Relationship Id="rId5" Type="http://schemas.openxmlformats.org/officeDocument/2006/relationships/image" Target="../media/image6.jpeg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4.jpeg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Titelfolie_Bild_vollflächig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UHH-Logo_2010_Farbe_RGB.png" descr="Bildbeschreibung: Es handelt sich um das Logo der Universität Hamburg auf weißem Hintergrund. Es besteht aus einem roten Quadrat auf der linken Seite, in dem in weißer Schrift oben links &quot;UHH&quot; steht und unten rechts das Wappen der Stadt Hamburg, eine Burg, abgebildet sind. Rechts neben dem Symbol steht &quot;Universität Hamburg&quot;. Unter dem Symbol und dem Schriftzug steht in Großbuchstaben und durch senkrechte Striche getrennt von links nach rechts: &quot;Der Forschung&quot;; &quot;Der Lehre&quot;; &quot;Der Bildung&quot;. "/>
          <p:cNvPicPr/>
          <p:nvPr/>
        </p:nvPicPr>
        <p:blipFill>
          <a:blip r:embed="rId2"/>
          <a:stretch/>
        </p:blipFill>
        <p:spPr>
          <a:xfrm>
            <a:off x="0" y="-11520"/>
            <a:ext cx="1957320" cy="907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" name="Grafik 2" descr="Wortmarke des Projekts ProfaLe&#10;&#10;Bildbeschreibung: Blaue Schrift auf weißem Hintergund&#10; Der Text lautet ProfaLe Professionelles Lehrerhandeln zu Förderung fachlichen Lernens."/>
          <p:cNvPicPr/>
          <p:nvPr/>
        </p:nvPicPr>
        <p:blipFill>
          <a:blip r:embed="rId3"/>
          <a:stretch/>
        </p:blipFill>
        <p:spPr>
          <a:xfrm>
            <a:off x="6615000" y="295920"/>
            <a:ext cx="2339280" cy="401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body"/>
          </p:nvPr>
        </p:nvSpPr>
        <p:spPr>
          <a:xfrm>
            <a:off x="250920" y="3579840"/>
            <a:ext cx="4680720" cy="370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spcBef>
                <a:spcPts val="340"/>
              </a:spcBef>
              <a:buNone/>
              <a:tabLst>
                <a:tab algn="l" pos="0"/>
              </a:tabLst>
            </a:pPr>
            <a:r>
              <a:rPr b="0" lang="de-DE" sz="17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Name des Referenten/der Referentin</a:t>
            </a:r>
            <a:endParaRPr b="0" lang="de-DE" sz="17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title"/>
          </p:nvPr>
        </p:nvSpPr>
        <p:spPr>
          <a:xfrm>
            <a:off x="251640" y="3994920"/>
            <a:ext cx="8096040" cy="1014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</a:pPr>
            <a:r>
              <a:rPr b="1" lang="de-DE" sz="2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Dies ist ein Blindtext. Hier steht die Headline oder der Name der Veranstaltung</a:t>
            </a:r>
            <a:endParaRPr b="0" lang="de-DE" sz="2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pic>
        <p:nvPicPr>
          <p:cNvPr id="4" name="background-84678_1920.jpg" descr="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4"/>
          <a:srcRect l="0" t="17220" r="191" b="42561"/>
          <a:stretch/>
        </p:blipFill>
        <p:spPr>
          <a:xfrm>
            <a:off x="0" y="1051920"/>
            <a:ext cx="9143640" cy="2455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" name="PlaceHolder 3"/>
          <p:cNvSpPr>
            <a:spLocks noGrp="1"/>
          </p:cNvSpPr>
          <p:nvPr>
            <p:ph type="body"/>
          </p:nvPr>
        </p:nvSpPr>
        <p:spPr>
          <a:xfrm>
            <a:off x="0" y="1051920"/>
            <a:ext cx="9143640" cy="2455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de-DE" sz="1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Bild einfügen und mit Alternativtext versehen</a:t>
            </a:r>
            <a:endParaRPr b="0" lang="de-DE" sz="1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cxnSp>
        <p:nvCxnSpPr>
          <p:cNvPr id="6" name="Gerade Verbindung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0" y="3988080"/>
            <a:ext cx="8172720" cy="360"/>
          </a:xfrm>
          <a:prstGeom prst="straightConnector1">
            <a:avLst/>
          </a:prstGeom>
          <a:ln w="38100">
            <a:solidFill>
              <a:srgbClr val="3b515b"/>
            </a:solidFill>
            <a:round/>
          </a:ln>
        </p:spPr>
      </p:cxn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2_Titelfolie_zwei_Bild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UHH-Logo_2010_Farbe_RGB.png" descr="Bildbeschreibung: Es handelt sich um das Logo der Universität Hamburg auf weißem Hintergrund. Es besteht aus einem roten Quadrat auf der linken Seite, in dem in weißer Schrift oben links &quot;UHH&quot; steht und unten rechts das Wappen der Stadt Hamburg, eine Burg, abgebildet sind. Rechts neben dem Symbol steht &quot;Universität Hamburg&quot;. Unter dem Symbol und dem Schriftzug steht in Großbuchstaben und durch senkrechte Striche getrennt von links nach rechts: &quot;Der Forschung&quot;; &quot;Der Lehre&quot;; &quot;Der Bildung&quot;. "/>
          <p:cNvPicPr/>
          <p:nvPr/>
        </p:nvPicPr>
        <p:blipFill>
          <a:blip r:embed="rId2"/>
          <a:stretch/>
        </p:blipFill>
        <p:spPr>
          <a:xfrm>
            <a:off x="0" y="-11520"/>
            <a:ext cx="1957320" cy="907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9" name="Grafik 2" descr="Wortmarke des Projekts ProfaLe&#10;&#10;Bildbeschreibung: Blaue Schrift auf weißem Hintergund&#10; Der Text lautet ProfaLe Professionelles Lehrerhandeln zu Förderung fachlichen Lernens."/>
          <p:cNvPicPr/>
          <p:nvPr/>
        </p:nvPicPr>
        <p:blipFill>
          <a:blip r:embed="rId3"/>
          <a:stretch/>
        </p:blipFill>
        <p:spPr>
          <a:xfrm>
            <a:off x="6615000" y="295920"/>
            <a:ext cx="2339280" cy="401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0" name="PlaceHolder 1"/>
          <p:cNvSpPr>
            <a:spLocks noGrp="1"/>
          </p:cNvSpPr>
          <p:nvPr>
            <p:ph type="body"/>
          </p:nvPr>
        </p:nvSpPr>
        <p:spPr>
          <a:xfrm>
            <a:off x="250920" y="3579840"/>
            <a:ext cx="4394880" cy="370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spcBef>
                <a:spcPts val="340"/>
              </a:spcBef>
              <a:buNone/>
              <a:tabLst>
                <a:tab algn="l" pos="0"/>
              </a:tabLst>
            </a:pPr>
            <a:r>
              <a:rPr b="0" lang="de-DE" sz="17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Name des Referenten/der Referentin</a:t>
            </a:r>
            <a:endParaRPr b="0" lang="de-DE" sz="17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title"/>
          </p:nvPr>
        </p:nvSpPr>
        <p:spPr>
          <a:xfrm>
            <a:off x="251640" y="3994920"/>
            <a:ext cx="8096040" cy="1014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</a:pPr>
            <a:r>
              <a:rPr b="1" lang="de-DE" sz="2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Dies ist ein Blindtext. Hier steht die Headline oder der Name der Veranstaltung</a:t>
            </a:r>
            <a:endParaRPr b="0" lang="de-DE" sz="2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pic>
        <p:nvPicPr>
          <p:cNvPr id="72" name="background-84678_1920.jpg" descr="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4"/>
          <a:srcRect l="11848" t="0" r="0" b="35835"/>
          <a:stretch/>
        </p:blipFill>
        <p:spPr>
          <a:xfrm>
            <a:off x="0" y="1051920"/>
            <a:ext cx="4497480" cy="2454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3" name="background-84678_1920.jpg" descr="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5"/>
          <a:srcRect l="0" t="0" r="21457" b="35499"/>
          <a:stretch/>
        </p:blipFill>
        <p:spPr>
          <a:xfrm>
            <a:off x="4646160" y="1051920"/>
            <a:ext cx="4497480" cy="2462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0" y="1052640"/>
            <a:ext cx="4497120" cy="2454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indent="0" defTabSz="4572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de-DE" sz="1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Bild einfügen und mit Alternativtext versehen</a:t>
            </a:r>
            <a:endParaRPr b="0" lang="de-DE" sz="1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4646160" y="1052640"/>
            <a:ext cx="4497480" cy="2454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de-DE" sz="1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Bild einfügen und mit Alternativtext versehen</a:t>
            </a:r>
            <a:endParaRPr b="0" lang="de-DE" sz="1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cxnSp>
        <p:nvCxnSpPr>
          <p:cNvPr id="76" name="Gerade Verbindung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0" y="3988080"/>
            <a:ext cx="8172720" cy="360"/>
          </a:xfrm>
          <a:prstGeom prst="straightConnector1">
            <a:avLst/>
          </a:prstGeom>
          <a:ln w="38100">
            <a:solidFill>
              <a:srgbClr val="3b515b"/>
            </a:solidFill>
            <a:round/>
          </a:ln>
        </p:spPr>
      </p:cxn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3a_Titelfolie_einfarbiger_HG_Steingrau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UHH-Logo_2010_Farbe_RGB.png" descr="Bildbeschreibung: Es handelt sich um das Logo der Universität Hamburg auf weißem Hintergrund. Es besteht aus einem roten Quadrat auf der linken Seite, in dem in weißer Schrift oben links &quot;UHH&quot; steht und unten rechts das Wappen der Stadt Hamburg, eine Burg, abgebildet sind. Rechts neben dem Symbol steht &quot;Universität Hamburg&quot;. Unter dem Symbol und dem Schriftzug steht in Großbuchstaben und durch senkrechte Striche getrennt von links nach rechts: &quot;Der Forschung&quot;; &quot;Der Lehre&quot;; &quot;Der Bildung&quot;. "/>
          <p:cNvPicPr/>
          <p:nvPr/>
        </p:nvPicPr>
        <p:blipFill>
          <a:blip r:embed="rId2"/>
          <a:stretch/>
        </p:blipFill>
        <p:spPr>
          <a:xfrm>
            <a:off x="0" y="-11520"/>
            <a:ext cx="1957320" cy="907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8" name="Grafik 2" descr="Wortmarke des Projekts ProfaLe&#10;&#10;Bildbeschreibung: Blaue Schrift auf weißem Hintergund&#10; Der Text lautet ProfaLe Professionelles Lehrerhandeln zu Förderung fachlichen Lernens."/>
          <p:cNvPicPr/>
          <p:nvPr/>
        </p:nvPicPr>
        <p:blipFill>
          <a:blip r:embed="rId3"/>
          <a:stretch/>
        </p:blipFill>
        <p:spPr>
          <a:xfrm>
            <a:off x="6615000" y="295920"/>
            <a:ext cx="2339280" cy="401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9" name="Rechteck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051920"/>
            <a:ext cx="9143640" cy="4091040"/>
          </a:xfrm>
          <a:prstGeom prst="rect">
            <a:avLst/>
          </a:prstGeom>
          <a:gradFill rotWithShape="0">
            <a:gsLst>
              <a:gs pos="0">
                <a:srgbClr val="e10019"/>
              </a:gs>
              <a:gs pos="0">
                <a:srgbClr val="3b515b"/>
              </a:gs>
            </a:gsLst>
            <a:lin ang="16200000"/>
          </a:gra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 algn="ctr" defTabSz="457200">
              <a:lnSpc>
                <a:spcPct val="100000"/>
              </a:lnSpc>
            </a:pPr>
            <a:endParaRPr b="0" lang="de-DE" sz="1800" strike="noStrike" u="non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251640" y="3994920"/>
            <a:ext cx="8096040" cy="1014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</a:pPr>
            <a:r>
              <a:rPr b="1" lang="de-DE" sz="2800" strike="noStrike" u="none">
                <a:solidFill>
                  <a:schemeClr val="lt1"/>
                </a:solidFill>
                <a:effectLst/>
                <a:uFillTx/>
                <a:latin typeface="Arial"/>
              </a:rPr>
              <a:t>Dies ist ein Blindtext. Hier steht die Headline oder der Name der Veranstaltung</a:t>
            </a:r>
            <a:endParaRPr b="0" lang="de-DE" sz="2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250920" y="3579840"/>
            <a:ext cx="4824720" cy="370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spcBef>
                <a:spcPts val="340"/>
              </a:spcBef>
              <a:buNone/>
              <a:tabLst>
                <a:tab algn="l" pos="0"/>
              </a:tabLst>
            </a:pPr>
            <a:r>
              <a:rPr b="0" lang="de-DE" sz="1700" strike="noStrike" u="none">
                <a:solidFill>
                  <a:schemeClr val="lt1"/>
                </a:solidFill>
                <a:effectLst/>
                <a:uFillTx/>
                <a:latin typeface="Arial"/>
              </a:rPr>
              <a:t>Name des Referenten/der Referentin</a:t>
            </a:r>
            <a:endParaRPr b="0" lang="de-DE" sz="17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cxnSp>
        <p:nvCxnSpPr>
          <p:cNvPr id="82" name="Gerade Verbindung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0" y="3988080"/>
            <a:ext cx="8172720" cy="360"/>
          </a:xfrm>
          <a:prstGeom prst="straightConnector1">
            <a:avLst/>
          </a:prstGeom>
          <a:ln w="38100">
            <a:solidFill>
              <a:srgbClr val="ffffff"/>
            </a:solidFill>
            <a:round/>
          </a:ln>
        </p:spPr>
      </p:cxn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3b_Titelfolie_einfarbiger_HG_Hellblau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UHH-Logo_2010_Farbe_RGB.png" descr="Bildbeschreibung: Es handelt sich um das Logo der Universität Hamburg auf weißem Hintergrund. Es besteht aus einem roten Quadrat auf der linken Seite, in dem in weißer Schrift oben links &quot;UHH&quot; steht und unten rechts das Wappen der Stadt Hamburg, eine Burg, abgebildet sind. Rechts neben dem Symbol steht &quot;Universität Hamburg&quot;. Unter dem Symbol und dem Schriftzug steht in Großbuchstaben und durch senkrechte Striche getrennt von links nach rechts: &quot;Der Forschung&quot;; &quot;Der Lehre&quot;; &quot;Der Bildung&quot;. "/>
          <p:cNvPicPr/>
          <p:nvPr/>
        </p:nvPicPr>
        <p:blipFill>
          <a:blip r:embed="rId2"/>
          <a:stretch/>
        </p:blipFill>
        <p:spPr>
          <a:xfrm>
            <a:off x="0" y="-11520"/>
            <a:ext cx="1957320" cy="907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4" name="Grafik 2" descr="Wortmarke des Projekts ProfaLe&#10;&#10;Bildbeschreibung: Blaue Schrift auf weißem Hintergund&#10; Der Text lautet ProfaLe Professionelles Lehrerhandeln zu Förderung fachlichen Lernens."/>
          <p:cNvPicPr/>
          <p:nvPr/>
        </p:nvPicPr>
        <p:blipFill>
          <a:blip r:embed="rId3"/>
          <a:stretch/>
        </p:blipFill>
        <p:spPr>
          <a:xfrm>
            <a:off x="6615000" y="295920"/>
            <a:ext cx="2339280" cy="401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5" name="Rechteck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051920"/>
            <a:ext cx="9143640" cy="409104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 algn="ctr" defTabSz="457200">
              <a:lnSpc>
                <a:spcPct val="100000"/>
              </a:lnSpc>
            </a:pPr>
            <a:endParaRPr b="0" lang="de-DE" sz="1800" strike="noStrike" u="non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251640" y="3994920"/>
            <a:ext cx="8096040" cy="1014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</a:pPr>
            <a:r>
              <a:rPr b="1" lang="de-DE" sz="2800" strike="noStrike" u="none">
                <a:solidFill>
                  <a:schemeClr val="lt1"/>
                </a:solidFill>
                <a:effectLst/>
                <a:uFillTx/>
                <a:latin typeface="Arial"/>
              </a:rPr>
              <a:t>Dies ist ein Blindtext. Hier steht die Headline oder der Name der Veranstaltung</a:t>
            </a:r>
            <a:endParaRPr b="0" lang="de-DE" sz="2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250920" y="3579840"/>
            <a:ext cx="4824720" cy="370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spcBef>
                <a:spcPts val="340"/>
              </a:spcBef>
              <a:buNone/>
              <a:tabLst>
                <a:tab algn="l" pos="0"/>
              </a:tabLst>
            </a:pPr>
            <a:r>
              <a:rPr b="0" lang="de-DE" sz="1700" strike="noStrike" u="none">
                <a:solidFill>
                  <a:schemeClr val="lt1"/>
                </a:solidFill>
                <a:effectLst/>
                <a:uFillTx/>
                <a:latin typeface="Arial"/>
              </a:rPr>
              <a:t>Name des Referenten/der Referentin</a:t>
            </a:r>
            <a:endParaRPr b="0" lang="de-DE" sz="17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cxnSp>
        <p:nvCxnSpPr>
          <p:cNvPr id="88" name="Gerade Verbindung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0" y="3988080"/>
            <a:ext cx="8172720" cy="360"/>
          </a:xfrm>
          <a:prstGeom prst="straightConnector1">
            <a:avLst/>
          </a:prstGeom>
          <a:ln w="38100">
            <a:solidFill>
              <a:srgbClr val="ffffff"/>
            </a:solidFill>
            <a:round/>
          </a:ln>
        </p:spPr>
      </p:cxn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4a_Headline_und_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UHH-Logo_2010_Farbe_RGB.png" descr="Bildbeschreibung: Es handelt sich um das Logo der Universität Hamburg auf weißem Hintergrund. Es besteht aus einem roten Quadrat auf der linken Seite, in dem in weißer Schrift oben links &quot;UHH&quot; steht und unten rechts das Wappen der Stadt Hamburg, eine Burg, abgebildet sind. Rechts neben dem Symbol steht &quot;Universität Hamburg&quot;. Unter dem Symbol und dem Schriftzug steht in Großbuchstaben und durch senkrechte Striche getrennt von links nach rechts: &quot;Der Forschung&quot;; &quot;Der Lehre&quot;; &quot;Der Bildung&quot;. "/>
          <p:cNvPicPr/>
          <p:nvPr/>
        </p:nvPicPr>
        <p:blipFill>
          <a:blip r:embed="rId2"/>
          <a:stretch/>
        </p:blipFill>
        <p:spPr>
          <a:xfrm>
            <a:off x="0" y="-11520"/>
            <a:ext cx="1957320" cy="907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0" name="Grafik 2" descr="Wortmarke des Projekts ProfaLe&#10;&#10;Bildbeschreibung: Blaue Schrift auf weißem Hintergund&#10; Der Text lautet ProfaLe Professionelles Lehrerhandeln zu Förderung fachlichen Lernens."/>
          <p:cNvPicPr/>
          <p:nvPr/>
        </p:nvPicPr>
        <p:blipFill>
          <a:blip r:embed="rId3"/>
          <a:stretch/>
        </p:blipFill>
        <p:spPr>
          <a:xfrm>
            <a:off x="6615000" y="295920"/>
            <a:ext cx="2339280" cy="401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214920" y="1203480"/>
            <a:ext cx="8533440" cy="503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DE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Hier steht die Folien-Überschrift</a:t>
            </a:r>
            <a:endParaRPr b="0" lang="de-DE" sz="2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214920" y="1779840"/>
            <a:ext cx="8533440" cy="288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indent="0" defTabSz="4572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de-DE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Mastertextformat bearbeiten</a:t>
            </a:r>
            <a:endParaRPr b="0" lang="de-DE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cxnSp>
        <p:nvCxnSpPr>
          <p:cNvPr id="93" name="Gerade Verbindung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0" y="1059480"/>
            <a:ext cx="9144360" cy="360"/>
          </a:xfrm>
          <a:prstGeom prst="straightConnector1">
            <a:avLst/>
          </a:prstGeom>
          <a:ln>
            <a:solidFill>
              <a:srgbClr val="0271bb"/>
            </a:solidFill>
            <a:round/>
          </a:ln>
        </p:spPr>
      </p:cxnSp>
      <p:sp>
        <p:nvSpPr>
          <p:cNvPr id="94" name="PlaceHolder 3"/>
          <p:cNvSpPr>
            <a:spLocks noGrp="1"/>
          </p:cNvSpPr>
          <p:nvPr>
            <p:ph type="dt" idx="19"/>
          </p:nvPr>
        </p:nvSpPr>
        <p:spPr>
          <a:xfrm>
            <a:off x="324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0" rIns="9000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&lt;Datum/Uhrzeit&gt;</a:t>
            </a:r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ftr" idx="20"/>
          </p:nvPr>
        </p:nvSpPr>
        <p:spPr>
          <a:xfrm>
            <a:off x="2915640" y="4769280"/>
            <a:ext cx="331380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&lt;Fußzeile&gt;</a:t>
            </a:r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6" name="PlaceHolder 5"/>
          <p:cNvSpPr>
            <a:spLocks noGrp="1"/>
          </p:cNvSpPr>
          <p:nvPr>
            <p:ph type="sldNum" idx="21"/>
          </p:nvPr>
        </p:nvSpPr>
        <p:spPr>
          <a:xfrm>
            <a:off x="6615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0" tIns="4680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FF1822D0-8135-4891-A627-29713079DE74}" type="slidenum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4b_Headline_und_List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UHH-Logo_2010_Farbe_RGB.png" descr="Bildbeschreibung: Es handelt sich um das Logo der Universität Hamburg auf weißem Hintergrund. Es besteht aus einem roten Quadrat auf der linken Seite, in dem in weißer Schrift oben links &quot;UHH&quot; steht und unten rechts das Wappen der Stadt Hamburg, eine Burg, abgebildet sind. Rechts neben dem Symbol steht &quot;Universität Hamburg&quot;. Unter dem Symbol und dem Schriftzug steht in Großbuchstaben und durch senkrechte Striche getrennt von links nach rechts: &quot;Der Forschung&quot;; &quot;Der Lehre&quot;; &quot;Der Bildung&quot;. "/>
          <p:cNvPicPr/>
          <p:nvPr/>
        </p:nvPicPr>
        <p:blipFill>
          <a:blip r:embed="rId2"/>
          <a:stretch/>
        </p:blipFill>
        <p:spPr>
          <a:xfrm>
            <a:off x="0" y="-11520"/>
            <a:ext cx="1957320" cy="907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8" name="Grafik 2" descr="Wortmarke des Projekts ProfaLe&#10;&#10;Bildbeschreibung: Blaue Schrift auf weißem Hintergund&#10; Der Text lautet ProfaLe Professionelles Lehrerhandeln zu Förderung fachlichen Lernens."/>
          <p:cNvPicPr/>
          <p:nvPr/>
        </p:nvPicPr>
        <p:blipFill>
          <a:blip r:embed="rId3"/>
          <a:stretch/>
        </p:blipFill>
        <p:spPr>
          <a:xfrm>
            <a:off x="6615000" y="295920"/>
            <a:ext cx="2339280" cy="401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214920" y="1203480"/>
            <a:ext cx="8533440" cy="503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DE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Hier steht die Folien-Überschrift</a:t>
            </a:r>
            <a:endParaRPr b="0" lang="de-DE" sz="2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214200" y="1779840"/>
            <a:ext cx="8533800" cy="2879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180000" indent="-180000" defTabSz="457200">
              <a:lnSpc>
                <a:spcPct val="100000"/>
              </a:lnSpc>
              <a:spcBef>
                <a:spcPts val="1451"/>
              </a:spcBef>
              <a:buClr>
                <a:srgbClr val="3b515b"/>
              </a:buClr>
              <a:buFont typeface="Wingdings" charset="2"/>
              <a:buChar char=""/>
            </a:pPr>
            <a:r>
              <a:rPr b="0" lang="de-DE" sz="2000" strike="noStrike" u="none">
                <a:solidFill>
                  <a:srgbClr val="3b515b"/>
                </a:solidFill>
                <a:effectLst/>
                <a:uFillTx/>
                <a:latin typeface="Arial"/>
              </a:rPr>
              <a:t>Mastertextformat bearbeiten</a:t>
            </a:r>
            <a:endParaRPr b="0" lang="de-DE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360000" indent="-180000" defTabSz="457200">
              <a:lnSpc>
                <a:spcPct val="100000"/>
              </a:lnSpc>
              <a:spcBef>
                <a:spcPts val="400"/>
              </a:spcBef>
              <a:buClr>
                <a:srgbClr val="b6bfc3"/>
              </a:buClr>
              <a:buFont typeface="Wingdings" charset="2"/>
              <a:buChar char=""/>
            </a:pPr>
            <a:r>
              <a:rPr b="0" lang="de-DE" sz="2000" strike="noStrike" u="none">
                <a:solidFill>
                  <a:srgbClr val="3b515b"/>
                </a:solidFill>
                <a:effectLst/>
                <a:uFillTx/>
                <a:latin typeface="Arial"/>
              </a:rPr>
              <a:t>Zweite Ebene</a:t>
            </a:r>
            <a:endParaRPr b="0" lang="de-DE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540000" indent="-180000" defTabSz="457200">
              <a:lnSpc>
                <a:spcPct val="100000"/>
              </a:lnSpc>
              <a:spcBef>
                <a:spcPts val="400"/>
              </a:spcBef>
              <a:buClr>
                <a:srgbClr val="b6bfc3"/>
              </a:buClr>
              <a:buFont typeface="Wingdings" charset="2"/>
              <a:buChar char=""/>
            </a:pPr>
            <a:r>
              <a:rPr b="0" lang="de-DE" sz="2000" strike="noStrike" u="none">
                <a:solidFill>
                  <a:srgbClr val="3b515b"/>
                </a:solidFill>
                <a:effectLst/>
                <a:uFillTx/>
                <a:latin typeface="Arial"/>
              </a:rPr>
              <a:t>Dritte Ebene</a:t>
            </a:r>
            <a:endParaRPr b="0" lang="de-DE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80000" indent="-180000" defTabSz="457200">
              <a:lnSpc>
                <a:spcPct val="100000"/>
              </a:lnSpc>
              <a:spcBef>
                <a:spcPts val="1451"/>
              </a:spcBef>
              <a:buClr>
                <a:srgbClr val="3b515b"/>
              </a:buClr>
              <a:buFont typeface="Wingdings" charset="2"/>
              <a:buChar char=""/>
            </a:pPr>
            <a:r>
              <a:rPr b="0" lang="de-DE" sz="2000" strike="noStrike" u="none">
                <a:solidFill>
                  <a:srgbClr val="3b515b"/>
                </a:solidFill>
                <a:effectLst/>
                <a:uFillTx/>
                <a:latin typeface="Arial"/>
              </a:rPr>
              <a:t>Mastertextformat bearbeiten</a:t>
            </a:r>
            <a:endParaRPr b="0" lang="de-DE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360000" indent="-180000" defTabSz="457200">
              <a:lnSpc>
                <a:spcPct val="100000"/>
              </a:lnSpc>
              <a:spcBef>
                <a:spcPts val="400"/>
              </a:spcBef>
              <a:buClr>
                <a:srgbClr val="b6bfc3"/>
              </a:buClr>
              <a:buFont typeface="Wingdings" charset="2"/>
              <a:buChar char=""/>
            </a:pPr>
            <a:r>
              <a:rPr b="0" lang="de-DE" sz="2000" strike="noStrike" u="none">
                <a:solidFill>
                  <a:srgbClr val="3b515b"/>
                </a:solidFill>
                <a:effectLst/>
                <a:uFillTx/>
                <a:latin typeface="Arial"/>
              </a:rPr>
              <a:t>Zweite Ebene</a:t>
            </a:r>
            <a:endParaRPr b="0" lang="de-DE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540000" indent="-180000" defTabSz="457200">
              <a:lnSpc>
                <a:spcPct val="100000"/>
              </a:lnSpc>
              <a:spcBef>
                <a:spcPts val="400"/>
              </a:spcBef>
              <a:buClr>
                <a:srgbClr val="b6bfc3"/>
              </a:buClr>
              <a:buFont typeface="Wingdings" charset="2"/>
              <a:buChar char=""/>
            </a:pPr>
            <a:r>
              <a:rPr b="0" lang="de-DE" sz="2000" strike="noStrike" u="none">
                <a:solidFill>
                  <a:srgbClr val="3b515b"/>
                </a:solidFill>
                <a:effectLst/>
                <a:uFillTx/>
                <a:latin typeface="Arial"/>
              </a:rPr>
              <a:t>Dritte Ebene</a:t>
            </a:r>
            <a:endParaRPr b="0" lang="de-DE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cxnSp>
        <p:nvCxnSpPr>
          <p:cNvPr id="101" name="Gerade Verbindung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0" y="1059480"/>
            <a:ext cx="9144360" cy="360"/>
          </a:xfrm>
          <a:prstGeom prst="straightConnector1">
            <a:avLst/>
          </a:prstGeom>
          <a:ln>
            <a:solidFill>
              <a:srgbClr val="0271bb"/>
            </a:solidFill>
            <a:round/>
          </a:ln>
        </p:spPr>
      </p:cxnSp>
      <p:sp>
        <p:nvSpPr>
          <p:cNvPr id="102" name="PlaceHolder 3"/>
          <p:cNvSpPr>
            <a:spLocks noGrp="1"/>
          </p:cNvSpPr>
          <p:nvPr>
            <p:ph type="dt" idx="22"/>
          </p:nvPr>
        </p:nvSpPr>
        <p:spPr>
          <a:xfrm>
            <a:off x="324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0" rIns="9000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&lt;Datum/Uhrzeit&gt;</a:t>
            </a:r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 type="ftr" idx="23"/>
          </p:nvPr>
        </p:nvSpPr>
        <p:spPr>
          <a:xfrm>
            <a:off x="2915640" y="4769280"/>
            <a:ext cx="331380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&lt;Fußzeile&gt;</a:t>
            </a:r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4" name="PlaceHolder 5"/>
          <p:cNvSpPr>
            <a:spLocks noGrp="1"/>
          </p:cNvSpPr>
          <p:nvPr>
            <p:ph type="sldNum" idx="24"/>
          </p:nvPr>
        </p:nvSpPr>
        <p:spPr>
          <a:xfrm>
            <a:off x="66132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0" tIns="4680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C8A891C0-30BB-414D-81E1-361483900B88}" type="slidenum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4c_Headline_und_zweispaltiger_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UHH-Logo_2010_Farbe_RGB.png" descr="Bildbeschreibung: Es handelt sich um das Logo der Universität Hamburg auf weißem Hintergrund. Es besteht aus einem roten Quadrat auf der linken Seite, in dem in weißer Schrift oben links &quot;UHH&quot; steht und unten rechts das Wappen der Stadt Hamburg, eine Burg, abgebildet sind. Rechts neben dem Symbol steht &quot;Universität Hamburg&quot;. Unter dem Symbol und dem Schriftzug steht in Großbuchstaben und durch senkrechte Striche getrennt von links nach rechts: &quot;Der Forschung&quot;; &quot;Der Lehre&quot;; &quot;Der Bildung&quot;. "/>
          <p:cNvPicPr/>
          <p:nvPr/>
        </p:nvPicPr>
        <p:blipFill>
          <a:blip r:embed="rId2"/>
          <a:stretch/>
        </p:blipFill>
        <p:spPr>
          <a:xfrm>
            <a:off x="0" y="-11520"/>
            <a:ext cx="1957320" cy="907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6" name="Grafik 2" descr="Wortmarke des Projekts ProfaLe&#10;&#10;Bildbeschreibung: Blaue Schrift auf weißem Hintergund&#10; Der Text lautet ProfaLe Professionelles Lehrerhandeln zu Förderung fachlichen Lernens."/>
          <p:cNvPicPr/>
          <p:nvPr/>
        </p:nvPicPr>
        <p:blipFill>
          <a:blip r:embed="rId3"/>
          <a:stretch/>
        </p:blipFill>
        <p:spPr>
          <a:xfrm>
            <a:off x="6615000" y="295920"/>
            <a:ext cx="2339280" cy="401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214920" y="1203480"/>
            <a:ext cx="8533440" cy="503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DE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Hier steht die Folien-Überschrift</a:t>
            </a:r>
            <a:endParaRPr b="0" lang="de-DE" sz="2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214920" y="1779840"/>
            <a:ext cx="4170600" cy="288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indent="0" defTabSz="4572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de-DE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Mastertextformat bearbeiten</a:t>
            </a:r>
            <a:endParaRPr b="0" lang="de-DE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4572000" y="1779840"/>
            <a:ext cx="4170600" cy="288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indent="0" defTabSz="4572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de-DE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Mastertextformat bearbeiten</a:t>
            </a:r>
            <a:endParaRPr b="0" lang="de-DE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cxnSp>
        <p:nvCxnSpPr>
          <p:cNvPr id="110" name="Gerade Verbindung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0" y="1059480"/>
            <a:ext cx="9144360" cy="360"/>
          </a:xfrm>
          <a:prstGeom prst="straightConnector1">
            <a:avLst/>
          </a:prstGeom>
          <a:ln>
            <a:solidFill>
              <a:srgbClr val="0271bb"/>
            </a:solidFill>
            <a:round/>
          </a:ln>
        </p:spPr>
      </p:cxnSp>
      <p:sp>
        <p:nvSpPr>
          <p:cNvPr id="111" name="PlaceHolder 4"/>
          <p:cNvSpPr>
            <a:spLocks noGrp="1"/>
          </p:cNvSpPr>
          <p:nvPr>
            <p:ph type="dt" idx="25"/>
          </p:nvPr>
        </p:nvSpPr>
        <p:spPr>
          <a:xfrm>
            <a:off x="324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0" rIns="9000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&lt;Datum/Uhrzeit&gt;</a:t>
            </a:r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2" name="PlaceHolder 5"/>
          <p:cNvSpPr>
            <a:spLocks noGrp="1"/>
          </p:cNvSpPr>
          <p:nvPr>
            <p:ph type="ftr" idx="26"/>
          </p:nvPr>
        </p:nvSpPr>
        <p:spPr>
          <a:xfrm>
            <a:off x="2915640" y="4769280"/>
            <a:ext cx="331380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&lt;Fußzeile&gt;</a:t>
            </a:r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3" name="PlaceHolder 6"/>
          <p:cNvSpPr>
            <a:spLocks noGrp="1"/>
          </p:cNvSpPr>
          <p:nvPr>
            <p:ph type="sldNum" idx="27"/>
          </p:nvPr>
        </p:nvSpPr>
        <p:spPr>
          <a:xfrm>
            <a:off x="6615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0" tIns="4680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DCFB3F8A-1DF2-4EF1-9406-AB8546863E67}" type="slidenum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4d_Headline_und_zweispaltige_Liste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UHH-Logo_2010_Farbe_RGB.png" descr="Bildbeschreibung: Es handelt sich um das Logo der Universität Hamburg auf weißem Hintergrund. Es besteht aus einem roten Quadrat auf der linken Seite, in dem in weißer Schrift oben links &quot;UHH&quot; steht und unten rechts das Wappen der Stadt Hamburg, eine Burg, abgebildet sind. Rechts neben dem Symbol steht &quot;Universität Hamburg&quot;. Unter dem Symbol und dem Schriftzug steht in Großbuchstaben und durch senkrechte Striche getrennt von links nach rechts: &quot;Der Forschung&quot;; &quot;Der Lehre&quot;; &quot;Der Bildung&quot;. "/>
          <p:cNvPicPr/>
          <p:nvPr/>
        </p:nvPicPr>
        <p:blipFill>
          <a:blip r:embed="rId2"/>
          <a:stretch/>
        </p:blipFill>
        <p:spPr>
          <a:xfrm>
            <a:off x="0" y="-11520"/>
            <a:ext cx="1957320" cy="907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5" name="Grafik 2" descr="Wortmarke des Projekts ProfaLe&#10;&#10;Bildbeschreibung: Blaue Schrift auf weißem Hintergund&#10; Der Text lautet ProfaLe Professionelles Lehrerhandeln zu Förderung fachlichen Lernens."/>
          <p:cNvPicPr/>
          <p:nvPr/>
        </p:nvPicPr>
        <p:blipFill>
          <a:blip r:embed="rId3"/>
          <a:stretch/>
        </p:blipFill>
        <p:spPr>
          <a:xfrm>
            <a:off x="6615000" y="295920"/>
            <a:ext cx="2339280" cy="401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214920" y="1203480"/>
            <a:ext cx="8533440" cy="503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DE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Hier steht die Folien-Überschrift</a:t>
            </a:r>
            <a:endParaRPr b="0" lang="de-DE" sz="2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214200" y="1779840"/>
            <a:ext cx="4172040" cy="2879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180000" indent="-180000" defTabSz="457200">
              <a:lnSpc>
                <a:spcPct val="100000"/>
              </a:lnSpc>
              <a:spcBef>
                <a:spcPts val="1451"/>
              </a:spcBef>
              <a:buClr>
                <a:srgbClr val="e2001a"/>
              </a:buClr>
              <a:buFont typeface="Wingdings" charset="2"/>
              <a:buChar char=""/>
            </a:pPr>
            <a:r>
              <a:rPr b="0" lang="de-DE" sz="2000" strike="noStrike" u="none">
                <a:solidFill>
                  <a:srgbClr val="3b515b"/>
                </a:solidFill>
                <a:effectLst/>
                <a:uFillTx/>
                <a:latin typeface="Arial"/>
              </a:rPr>
              <a:t>Mastertextformat bearbeiten</a:t>
            </a:r>
            <a:endParaRPr b="0" lang="de-DE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360000" indent="-180000" defTabSz="457200">
              <a:lnSpc>
                <a:spcPct val="100000"/>
              </a:lnSpc>
              <a:spcBef>
                <a:spcPts val="400"/>
              </a:spcBef>
              <a:buClr>
                <a:srgbClr val="3b515b"/>
              </a:buClr>
              <a:buFont typeface="Wingdings" charset="2"/>
              <a:buChar char=""/>
            </a:pPr>
            <a:r>
              <a:rPr b="0" lang="de-DE" sz="2000" strike="noStrike" u="none">
                <a:solidFill>
                  <a:srgbClr val="3b515b"/>
                </a:solidFill>
                <a:effectLst/>
                <a:uFillTx/>
                <a:latin typeface="Arial"/>
              </a:rPr>
              <a:t>Zweite Ebene</a:t>
            </a:r>
            <a:endParaRPr b="0" lang="de-DE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540000" indent="-180000" defTabSz="457200">
              <a:lnSpc>
                <a:spcPct val="100000"/>
              </a:lnSpc>
              <a:spcBef>
                <a:spcPts val="400"/>
              </a:spcBef>
              <a:buClr>
                <a:srgbClr val="b6bfc3"/>
              </a:buClr>
              <a:buFont typeface="Wingdings" charset="2"/>
              <a:buChar char=""/>
            </a:pPr>
            <a:r>
              <a:rPr b="0" lang="de-DE" sz="2000" strike="noStrike" u="none">
                <a:solidFill>
                  <a:srgbClr val="3b515b"/>
                </a:solidFill>
                <a:effectLst/>
                <a:uFillTx/>
                <a:latin typeface="Arial"/>
              </a:rPr>
              <a:t>Dritte Ebene</a:t>
            </a:r>
            <a:endParaRPr b="0" lang="de-DE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80000" indent="-180000" defTabSz="457200">
              <a:lnSpc>
                <a:spcPct val="100000"/>
              </a:lnSpc>
              <a:spcBef>
                <a:spcPts val="1451"/>
              </a:spcBef>
              <a:buClr>
                <a:srgbClr val="e2001a"/>
              </a:buClr>
              <a:buFont typeface="Wingdings" charset="2"/>
              <a:buChar char=""/>
            </a:pPr>
            <a:r>
              <a:rPr b="0" lang="de-DE" sz="2000" strike="noStrike" u="none">
                <a:solidFill>
                  <a:srgbClr val="3b515b"/>
                </a:solidFill>
                <a:effectLst/>
                <a:uFillTx/>
                <a:latin typeface="Arial"/>
              </a:rPr>
              <a:t>Mastertextformat bearbeiten</a:t>
            </a:r>
            <a:endParaRPr b="0" lang="de-DE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360000" indent="-180000" defTabSz="457200">
              <a:lnSpc>
                <a:spcPct val="100000"/>
              </a:lnSpc>
              <a:spcBef>
                <a:spcPts val="400"/>
              </a:spcBef>
              <a:buClr>
                <a:srgbClr val="3b515b"/>
              </a:buClr>
              <a:buFont typeface="Wingdings" charset="2"/>
              <a:buChar char=""/>
            </a:pPr>
            <a:r>
              <a:rPr b="0" lang="de-DE" sz="2000" strike="noStrike" u="none">
                <a:solidFill>
                  <a:srgbClr val="3b515b"/>
                </a:solidFill>
                <a:effectLst/>
                <a:uFillTx/>
                <a:latin typeface="Arial"/>
              </a:rPr>
              <a:t>Zweite Ebene</a:t>
            </a:r>
            <a:endParaRPr b="0" lang="de-DE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540000" indent="-180000" defTabSz="457200">
              <a:lnSpc>
                <a:spcPct val="100000"/>
              </a:lnSpc>
              <a:spcBef>
                <a:spcPts val="400"/>
              </a:spcBef>
              <a:buClr>
                <a:srgbClr val="b6bfc3"/>
              </a:buClr>
              <a:buFont typeface="Wingdings" charset="2"/>
              <a:buChar char=""/>
            </a:pPr>
            <a:r>
              <a:rPr b="0" lang="de-DE" sz="2000" strike="noStrike" u="none">
                <a:solidFill>
                  <a:srgbClr val="3b515b"/>
                </a:solidFill>
                <a:effectLst/>
                <a:uFillTx/>
                <a:latin typeface="Arial"/>
              </a:rPr>
              <a:t>Dritte Ebene</a:t>
            </a:r>
            <a:endParaRPr b="0" lang="de-DE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4575960" y="1779840"/>
            <a:ext cx="4172040" cy="2879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180000" indent="-180000" defTabSz="457200">
              <a:lnSpc>
                <a:spcPct val="100000"/>
              </a:lnSpc>
              <a:spcBef>
                <a:spcPts val="1451"/>
              </a:spcBef>
              <a:buClr>
                <a:srgbClr val="0271bb"/>
              </a:buClr>
              <a:buFont typeface="Wingdings" charset="2"/>
              <a:buChar char=""/>
            </a:pPr>
            <a:r>
              <a:rPr b="0" lang="de-DE" sz="2000" strike="noStrike" u="none">
                <a:solidFill>
                  <a:srgbClr val="3b515b"/>
                </a:solidFill>
                <a:effectLst/>
                <a:uFillTx/>
                <a:latin typeface="Arial"/>
              </a:rPr>
              <a:t>Mastertextformat bearbeiten</a:t>
            </a:r>
            <a:endParaRPr b="0" lang="de-DE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360000" indent="-180000" defTabSz="457200">
              <a:lnSpc>
                <a:spcPct val="100000"/>
              </a:lnSpc>
              <a:spcBef>
                <a:spcPts val="400"/>
              </a:spcBef>
              <a:buClr>
                <a:srgbClr val="3b515b"/>
              </a:buClr>
              <a:buFont typeface="Wingdings" charset="2"/>
              <a:buChar char=""/>
            </a:pPr>
            <a:r>
              <a:rPr b="0" lang="de-DE" sz="2000" strike="noStrike" u="none">
                <a:solidFill>
                  <a:srgbClr val="3b515b"/>
                </a:solidFill>
                <a:effectLst/>
                <a:uFillTx/>
                <a:latin typeface="Arial"/>
              </a:rPr>
              <a:t>Zweite Ebene</a:t>
            </a:r>
            <a:endParaRPr b="0" lang="de-DE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540000" indent="-180000" defTabSz="457200">
              <a:lnSpc>
                <a:spcPct val="100000"/>
              </a:lnSpc>
              <a:spcBef>
                <a:spcPts val="400"/>
              </a:spcBef>
              <a:buClr>
                <a:srgbClr val="b6bfc3"/>
              </a:buClr>
              <a:buFont typeface="Wingdings" charset="2"/>
              <a:buChar char=""/>
            </a:pPr>
            <a:r>
              <a:rPr b="0" lang="de-DE" sz="2000" strike="noStrike" u="none">
                <a:solidFill>
                  <a:srgbClr val="3b515b"/>
                </a:solidFill>
                <a:effectLst/>
                <a:uFillTx/>
                <a:latin typeface="Arial"/>
              </a:rPr>
              <a:t>Dritte Ebene</a:t>
            </a:r>
            <a:endParaRPr b="0" lang="de-DE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80000" indent="-180000" defTabSz="457200">
              <a:lnSpc>
                <a:spcPct val="100000"/>
              </a:lnSpc>
              <a:spcBef>
                <a:spcPts val="1451"/>
              </a:spcBef>
              <a:buClr>
                <a:srgbClr val="0271bb"/>
              </a:buClr>
              <a:buFont typeface="Wingdings" charset="2"/>
              <a:buChar char=""/>
            </a:pPr>
            <a:r>
              <a:rPr b="0" lang="de-DE" sz="2000" strike="noStrike" u="none">
                <a:solidFill>
                  <a:srgbClr val="3b515b"/>
                </a:solidFill>
                <a:effectLst/>
                <a:uFillTx/>
                <a:latin typeface="Arial"/>
              </a:rPr>
              <a:t>Mastertextformat bearbeiten</a:t>
            </a:r>
            <a:endParaRPr b="0" lang="de-DE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360000" indent="-180000" defTabSz="457200">
              <a:lnSpc>
                <a:spcPct val="100000"/>
              </a:lnSpc>
              <a:spcBef>
                <a:spcPts val="400"/>
              </a:spcBef>
              <a:buClr>
                <a:srgbClr val="3b515b"/>
              </a:buClr>
              <a:buFont typeface="Wingdings" charset="2"/>
              <a:buChar char=""/>
            </a:pPr>
            <a:r>
              <a:rPr b="0" lang="de-DE" sz="2000" strike="noStrike" u="none">
                <a:solidFill>
                  <a:srgbClr val="3b515b"/>
                </a:solidFill>
                <a:effectLst/>
                <a:uFillTx/>
                <a:latin typeface="Arial"/>
              </a:rPr>
              <a:t>Zweite Ebene</a:t>
            </a:r>
            <a:endParaRPr b="0" lang="de-DE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540000" indent="-180000" defTabSz="457200">
              <a:lnSpc>
                <a:spcPct val="100000"/>
              </a:lnSpc>
              <a:spcBef>
                <a:spcPts val="400"/>
              </a:spcBef>
              <a:buClr>
                <a:srgbClr val="b6bfc3"/>
              </a:buClr>
              <a:buFont typeface="Wingdings" charset="2"/>
              <a:buChar char=""/>
            </a:pPr>
            <a:r>
              <a:rPr b="0" lang="de-DE" sz="2000" strike="noStrike" u="none">
                <a:solidFill>
                  <a:srgbClr val="3b515b"/>
                </a:solidFill>
                <a:effectLst/>
                <a:uFillTx/>
                <a:latin typeface="Arial"/>
              </a:rPr>
              <a:t>Dritte Ebene</a:t>
            </a:r>
            <a:endParaRPr b="0" lang="de-DE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cxnSp>
        <p:nvCxnSpPr>
          <p:cNvPr id="119" name="Gerade Verbindung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0" y="1059480"/>
            <a:ext cx="9144360" cy="360"/>
          </a:xfrm>
          <a:prstGeom prst="straightConnector1">
            <a:avLst/>
          </a:prstGeom>
          <a:ln>
            <a:solidFill>
              <a:srgbClr val="0271bb"/>
            </a:solidFill>
            <a:round/>
          </a:ln>
        </p:spPr>
      </p:cxnSp>
      <p:sp>
        <p:nvSpPr>
          <p:cNvPr id="120" name="PlaceHolder 4"/>
          <p:cNvSpPr>
            <a:spLocks noGrp="1"/>
          </p:cNvSpPr>
          <p:nvPr>
            <p:ph type="dt" idx="28"/>
          </p:nvPr>
        </p:nvSpPr>
        <p:spPr>
          <a:xfrm>
            <a:off x="324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0" rIns="9000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&lt;Datum/Uhrzeit&gt;</a:t>
            </a:r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 type="ftr" idx="29"/>
          </p:nvPr>
        </p:nvSpPr>
        <p:spPr>
          <a:xfrm>
            <a:off x="2915640" y="4769280"/>
            <a:ext cx="331380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&lt;Fußzeile&gt;</a:t>
            </a:r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 type="sldNum" idx="30"/>
          </p:nvPr>
        </p:nvSpPr>
        <p:spPr>
          <a:xfrm>
            <a:off x="6615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0" tIns="4680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514B24AF-44AF-4604-AC91-FDC58B3E937C}" type="slidenum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4e_Headline_Text_und_List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UHH-Logo_2010_Farbe_RGB.png" descr="Bildbeschreibung: Es handelt sich um das Logo der Universität Hamburg auf weißem Hintergrund. Es besteht aus einem roten Quadrat auf der linken Seite, in dem in weißer Schrift oben links &quot;UHH&quot; steht und unten rechts das Wappen der Stadt Hamburg, eine Burg, abgebildet sind. Rechts neben dem Symbol steht &quot;Universität Hamburg&quot;. Unter dem Symbol und dem Schriftzug steht in Großbuchstaben und durch senkrechte Striche getrennt von links nach rechts: &quot;Der Forschung&quot;; &quot;Der Lehre&quot;; &quot;Der Bildung&quot;. "/>
          <p:cNvPicPr/>
          <p:nvPr/>
        </p:nvPicPr>
        <p:blipFill>
          <a:blip r:embed="rId2"/>
          <a:stretch/>
        </p:blipFill>
        <p:spPr>
          <a:xfrm>
            <a:off x="0" y="-11520"/>
            <a:ext cx="1957320" cy="907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4" name="Grafik 2" descr="Wortmarke des Projekts ProfaLe&#10;&#10;Bildbeschreibung: Blaue Schrift auf weißem Hintergund&#10; Der Text lautet ProfaLe Professionelles Lehrerhandeln zu Förderung fachlichen Lernens."/>
          <p:cNvPicPr/>
          <p:nvPr/>
        </p:nvPicPr>
        <p:blipFill>
          <a:blip r:embed="rId3"/>
          <a:stretch/>
        </p:blipFill>
        <p:spPr>
          <a:xfrm>
            <a:off x="6615000" y="295920"/>
            <a:ext cx="2339280" cy="401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214920" y="1203480"/>
            <a:ext cx="8533440" cy="503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DE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Hier steht die Folien-Überschrift</a:t>
            </a:r>
            <a:endParaRPr b="0" lang="de-DE" sz="2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214200" y="1779840"/>
            <a:ext cx="4172040" cy="2879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spcBef>
                <a:spcPts val="1451"/>
              </a:spcBef>
              <a:buNone/>
              <a:tabLst>
                <a:tab algn="l" pos="0"/>
              </a:tabLst>
            </a:pPr>
            <a:r>
              <a:rPr b="0" lang="de-DE" sz="2000" strike="noStrike" u="none">
                <a:solidFill>
                  <a:srgbClr val="3b515b"/>
                </a:solidFill>
                <a:effectLst/>
                <a:uFillTx/>
                <a:latin typeface="Arial"/>
              </a:rPr>
              <a:t>Mastertextformat bearbeiten</a:t>
            </a:r>
            <a:endParaRPr b="0" lang="de-DE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 type="body"/>
          </p:nvPr>
        </p:nvSpPr>
        <p:spPr>
          <a:xfrm>
            <a:off x="4575960" y="1779840"/>
            <a:ext cx="4172040" cy="2879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180000" indent="-180000" defTabSz="457200">
              <a:lnSpc>
                <a:spcPct val="100000"/>
              </a:lnSpc>
              <a:spcBef>
                <a:spcPts val="1451"/>
              </a:spcBef>
              <a:buClr>
                <a:srgbClr val="0271bb"/>
              </a:buClr>
              <a:buFont typeface="Wingdings" charset="2"/>
              <a:buChar char=""/>
            </a:pPr>
            <a:r>
              <a:rPr b="0" lang="de-DE" sz="2000" strike="noStrike" u="none">
                <a:solidFill>
                  <a:srgbClr val="3b515b"/>
                </a:solidFill>
                <a:effectLst/>
                <a:uFillTx/>
                <a:latin typeface="Arial"/>
              </a:rPr>
              <a:t>Mastertextformat bearbeiten</a:t>
            </a:r>
            <a:endParaRPr b="0" lang="de-DE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360000" indent="-180000" defTabSz="457200">
              <a:lnSpc>
                <a:spcPct val="100000"/>
              </a:lnSpc>
              <a:spcBef>
                <a:spcPts val="400"/>
              </a:spcBef>
              <a:buClr>
                <a:srgbClr val="3b515b"/>
              </a:buClr>
              <a:buFont typeface="Wingdings" charset="2"/>
              <a:buChar char=""/>
            </a:pPr>
            <a:r>
              <a:rPr b="0" lang="de-DE" sz="2000" strike="noStrike" u="none">
                <a:solidFill>
                  <a:srgbClr val="3b515b"/>
                </a:solidFill>
                <a:effectLst/>
                <a:uFillTx/>
                <a:latin typeface="Arial"/>
              </a:rPr>
              <a:t>Zweite Ebene</a:t>
            </a:r>
            <a:endParaRPr b="0" lang="de-DE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540000" indent="-180000" defTabSz="457200">
              <a:lnSpc>
                <a:spcPct val="100000"/>
              </a:lnSpc>
              <a:spcBef>
                <a:spcPts val="400"/>
              </a:spcBef>
              <a:buClr>
                <a:srgbClr val="b6bfc3"/>
              </a:buClr>
              <a:buFont typeface="Wingdings" charset="2"/>
              <a:buChar char=""/>
            </a:pPr>
            <a:r>
              <a:rPr b="0" lang="de-DE" sz="2000" strike="noStrike" u="none">
                <a:solidFill>
                  <a:srgbClr val="3b515b"/>
                </a:solidFill>
                <a:effectLst/>
                <a:uFillTx/>
                <a:latin typeface="Arial"/>
              </a:rPr>
              <a:t>Dritte Ebene</a:t>
            </a:r>
            <a:endParaRPr b="0" lang="de-DE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80000" indent="-180000" defTabSz="457200">
              <a:lnSpc>
                <a:spcPct val="100000"/>
              </a:lnSpc>
              <a:spcBef>
                <a:spcPts val="1451"/>
              </a:spcBef>
              <a:buClr>
                <a:srgbClr val="0271bb"/>
              </a:buClr>
              <a:buFont typeface="Wingdings" charset="2"/>
              <a:buChar char=""/>
            </a:pPr>
            <a:r>
              <a:rPr b="0" lang="de-DE" sz="2000" strike="noStrike" u="none">
                <a:solidFill>
                  <a:srgbClr val="3b515b"/>
                </a:solidFill>
                <a:effectLst/>
                <a:uFillTx/>
                <a:latin typeface="Arial"/>
              </a:rPr>
              <a:t>Mastertextformat bearbeiten</a:t>
            </a:r>
            <a:endParaRPr b="0" lang="de-DE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360000" indent="-180000" defTabSz="457200">
              <a:lnSpc>
                <a:spcPct val="100000"/>
              </a:lnSpc>
              <a:spcBef>
                <a:spcPts val="400"/>
              </a:spcBef>
              <a:buClr>
                <a:srgbClr val="3b515b"/>
              </a:buClr>
              <a:buFont typeface="Wingdings" charset="2"/>
              <a:buChar char=""/>
            </a:pPr>
            <a:r>
              <a:rPr b="0" lang="de-DE" sz="2000" strike="noStrike" u="none">
                <a:solidFill>
                  <a:srgbClr val="3b515b"/>
                </a:solidFill>
                <a:effectLst/>
                <a:uFillTx/>
                <a:latin typeface="Arial"/>
              </a:rPr>
              <a:t>Zweite Ebene</a:t>
            </a:r>
            <a:endParaRPr b="0" lang="de-DE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540000" indent="-180000" defTabSz="457200">
              <a:lnSpc>
                <a:spcPct val="100000"/>
              </a:lnSpc>
              <a:spcBef>
                <a:spcPts val="400"/>
              </a:spcBef>
              <a:buClr>
                <a:srgbClr val="b6bfc3"/>
              </a:buClr>
              <a:buFont typeface="Wingdings" charset="2"/>
              <a:buChar char=""/>
            </a:pPr>
            <a:r>
              <a:rPr b="0" lang="de-DE" sz="2000" strike="noStrike" u="none">
                <a:solidFill>
                  <a:srgbClr val="3b515b"/>
                </a:solidFill>
                <a:effectLst/>
                <a:uFillTx/>
                <a:latin typeface="Arial"/>
              </a:rPr>
              <a:t>Dritte Ebene</a:t>
            </a:r>
            <a:endParaRPr b="0" lang="de-DE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cxnSp>
        <p:nvCxnSpPr>
          <p:cNvPr id="128" name="Gerade Verbindung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0" y="1059480"/>
            <a:ext cx="9144360" cy="360"/>
          </a:xfrm>
          <a:prstGeom prst="straightConnector1">
            <a:avLst/>
          </a:prstGeom>
          <a:ln>
            <a:solidFill>
              <a:srgbClr val="0271bb"/>
            </a:solidFill>
            <a:round/>
          </a:ln>
        </p:spPr>
      </p:cxnSp>
      <p:sp>
        <p:nvSpPr>
          <p:cNvPr id="129" name="PlaceHolder 4"/>
          <p:cNvSpPr>
            <a:spLocks noGrp="1"/>
          </p:cNvSpPr>
          <p:nvPr>
            <p:ph type="dt" idx="31"/>
          </p:nvPr>
        </p:nvSpPr>
        <p:spPr>
          <a:xfrm>
            <a:off x="324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0" rIns="9000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&lt;Datum/Uhrzeit&gt;</a:t>
            </a:r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0" name="PlaceHolder 5"/>
          <p:cNvSpPr>
            <a:spLocks noGrp="1"/>
          </p:cNvSpPr>
          <p:nvPr>
            <p:ph type="ftr" idx="32"/>
          </p:nvPr>
        </p:nvSpPr>
        <p:spPr>
          <a:xfrm>
            <a:off x="2915640" y="4769280"/>
            <a:ext cx="331380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&lt;Fußzeile&gt;</a:t>
            </a:r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1" name="PlaceHolder 6"/>
          <p:cNvSpPr>
            <a:spLocks noGrp="1"/>
          </p:cNvSpPr>
          <p:nvPr>
            <p:ph type="sldNum" idx="33"/>
          </p:nvPr>
        </p:nvSpPr>
        <p:spPr>
          <a:xfrm>
            <a:off x="6615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0" tIns="4680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ED11B0FB-32E6-4144-9B06-8257E2422EF0}" type="slidenum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4f_Headline_Text_und_Bild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UHH-Logo_2010_Farbe_RGB.png" descr="Bildbeschreibung: Es handelt sich um das Logo der Universität Hamburg auf weißem Hintergrund. Es besteht aus einem roten Quadrat auf der linken Seite, in dem in weißer Schrift oben links &quot;UHH&quot; steht und unten rechts das Wappen der Stadt Hamburg, eine Burg, abgebildet sind. Rechts neben dem Symbol steht &quot;Universität Hamburg&quot;. Unter dem Symbol und dem Schriftzug steht in Großbuchstaben und durch senkrechte Striche getrennt von links nach rechts: &quot;Der Forschung&quot;; &quot;Der Lehre&quot;; &quot;Der Bildung&quot;. "/>
          <p:cNvPicPr/>
          <p:nvPr/>
        </p:nvPicPr>
        <p:blipFill>
          <a:blip r:embed="rId2"/>
          <a:stretch/>
        </p:blipFill>
        <p:spPr>
          <a:xfrm>
            <a:off x="0" y="-11520"/>
            <a:ext cx="1957320" cy="907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" name="Grafik 2" descr="Wortmarke des Projekts ProfaLe&#10;&#10;Bildbeschreibung: Blaue Schrift auf weißem Hintergund&#10; Der Text lautet ProfaLe Professionelles Lehrerhandeln zu Förderung fachlichen Lernens."/>
          <p:cNvPicPr/>
          <p:nvPr/>
        </p:nvPicPr>
        <p:blipFill>
          <a:blip r:embed="rId3"/>
          <a:stretch/>
        </p:blipFill>
        <p:spPr>
          <a:xfrm>
            <a:off x="6615000" y="295920"/>
            <a:ext cx="2339280" cy="401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214920" y="1203480"/>
            <a:ext cx="8533440" cy="503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DE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Hier steht die Folien-Überschrift</a:t>
            </a:r>
            <a:endParaRPr b="0" lang="de-DE" sz="2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214920" y="1779840"/>
            <a:ext cx="4170600" cy="288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indent="0" defTabSz="4572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de-DE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Mastertextformat bearbeiten</a:t>
            </a:r>
            <a:endParaRPr b="0" lang="de-DE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572000" y="1779840"/>
            <a:ext cx="4571640" cy="2879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de-DE" sz="1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Bild einfügen und mit Alternativtext versehen</a:t>
            </a:r>
            <a:endParaRPr b="0" lang="de-DE" sz="1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cxnSp>
        <p:nvCxnSpPr>
          <p:cNvPr id="12" name="Gerade Verbindung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0" y="1059480"/>
            <a:ext cx="9144360" cy="360"/>
          </a:xfrm>
          <a:prstGeom prst="straightConnector1">
            <a:avLst/>
          </a:prstGeom>
          <a:ln>
            <a:solidFill>
              <a:srgbClr val="0271bb"/>
            </a:solidFill>
            <a:round/>
          </a:ln>
        </p:spPr>
      </p:cxnSp>
      <p:sp>
        <p:nvSpPr>
          <p:cNvPr id="13" name="PlaceHolder 4"/>
          <p:cNvSpPr>
            <a:spLocks noGrp="1"/>
          </p:cNvSpPr>
          <p:nvPr>
            <p:ph type="dt" idx="1"/>
          </p:nvPr>
        </p:nvSpPr>
        <p:spPr>
          <a:xfrm>
            <a:off x="324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0" rIns="9000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&lt;Datum/Uhrzeit&gt;</a:t>
            </a:r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" name="PlaceHolder 5"/>
          <p:cNvSpPr>
            <a:spLocks noGrp="1"/>
          </p:cNvSpPr>
          <p:nvPr>
            <p:ph type="ftr" idx="2"/>
          </p:nvPr>
        </p:nvSpPr>
        <p:spPr>
          <a:xfrm>
            <a:off x="2915640" y="4769280"/>
            <a:ext cx="331380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&lt;Fußzeile&gt;</a:t>
            </a:r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" name="PlaceHolder 6"/>
          <p:cNvSpPr>
            <a:spLocks noGrp="1"/>
          </p:cNvSpPr>
          <p:nvPr>
            <p:ph type="sldNum" idx="3"/>
          </p:nvPr>
        </p:nvSpPr>
        <p:spPr>
          <a:xfrm>
            <a:off x="6615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0" tIns="4680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7FF43D3B-E32A-453A-9E44-B366E0B1C267}" type="slidenum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4g_Headline_Bild_und_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UHH-Logo_2010_Farbe_RGB.png" descr="Bildbeschreibung: Es handelt sich um das Logo der Universität Hamburg auf weißem Hintergrund. Es besteht aus einem roten Quadrat auf der linken Seite, in dem in weißer Schrift oben links &quot;UHH&quot; steht und unten rechts das Wappen der Stadt Hamburg, eine Burg, abgebildet sind. Rechts neben dem Symbol steht &quot;Universität Hamburg&quot;. Unter dem Symbol und dem Schriftzug steht in Großbuchstaben und durch senkrechte Striche getrennt von links nach rechts: &quot;Der Forschung&quot;; &quot;Der Lehre&quot;; &quot;Der Bildung&quot;. "/>
          <p:cNvPicPr/>
          <p:nvPr/>
        </p:nvPicPr>
        <p:blipFill>
          <a:blip r:embed="rId2"/>
          <a:stretch/>
        </p:blipFill>
        <p:spPr>
          <a:xfrm>
            <a:off x="0" y="-11520"/>
            <a:ext cx="1957320" cy="907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" name="Grafik 2" descr="Wortmarke des Projekts ProfaLe&#10;&#10;Bildbeschreibung: Blaue Schrift auf weißem Hintergund&#10; Der Text lautet ProfaLe Professionelles Lehrerhandeln zu Förderung fachlichen Lernens."/>
          <p:cNvPicPr/>
          <p:nvPr/>
        </p:nvPicPr>
        <p:blipFill>
          <a:blip r:embed="rId3"/>
          <a:stretch/>
        </p:blipFill>
        <p:spPr>
          <a:xfrm>
            <a:off x="6615000" y="295920"/>
            <a:ext cx="2339280" cy="401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214920" y="1203480"/>
            <a:ext cx="8533440" cy="503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DE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Hier steht die Folien-Überschrift</a:t>
            </a:r>
            <a:endParaRPr b="0" lang="de-DE" sz="2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214920" y="1779840"/>
            <a:ext cx="4170600" cy="2879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de-DE" sz="1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Bild einfügen und mit Alternativtext versehen</a:t>
            </a:r>
            <a:endParaRPr b="0" lang="de-DE" sz="1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577400" y="1779840"/>
            <a:ext cx="4170600" cy="288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indent="0" defTabSz="4572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de-DE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Mastertextformat bearbeiten</a:t>
            </a:r>
            <a:endParaRPr b="0" lang="de-DE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cxnSp>
        <p:nvCxnSpPr>
          <p:cNvPr id="21" name="Gerade Verbindung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0" y="1059480"/>
            <a:ext cx="9144360" cy="360"/>
          </a:xfrm>
          <a:prstGeom prst="straightConnector1">
            <a:avLst/>
          </a:prstGeom>
          <a:ln>
            <a:solidFill>
              <a:srgbClr val="0271bb"/>
            </a:solidFill>
            <a:round/>
          </a:ln>
        </p:spPr>
      </p:cxnSp>
      <p:sp>
        <p:nvSpPr>
          <p:cNvPr id="22" name="PlaceHolder 4"/>
          <p:cNvSpPr>
            <a:spLocks noGrp="1"/>
          </p:cNvSpPr>
          <p:nvPr>
            <p:ph type="dt" idx="4"/>
          </p:nvPr>
        </p:nvSpPr>
        <p:spPr>
          <a:xfrm>
            <a:off x="324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0" rIns="9000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&lt;Datum/Uhrzeit&gt;</a:t>
            </a:r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" name="PlaceHolder 5"/>
          <p:cNvSpPr>
            <a:spLocks noGrp="1"/>
          </p:cNvSpPr>
          <p:nvPr>
            <p:ph type="ftr" idx="5"/>
          </p:nvPr>
        </p:nvSpPr>
        <p:spPr>
          <a:xfrm>
            <a:off x="2915640" y="4769280"/>
            <a:ext cx="331380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&lt;Fußzeile&gt;</a:t>
            </a:r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" name="PlaceHolder 6"/>
          <p:cNvSpPr>
            <a:spLocks noGrp="1"/>
          </p:cNvSpPr>
          <p:nvPr>
            <p:ph type="sldNum" idx="6"/>
          </p:nvPr>
        </p:nvSpPr>
        <p:spPr>
          <a:xfrm>
            <a:off x="6615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0" tIns="4680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5BAF5BCC-B069-4D05-BEBE-D6D42A27CB1D}" type="slidenum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4h_Headline_Text_und_Tabell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UHH-Logo_2010_Farbe_RGB.png" descr="Bildbeschreibung: Es handelt sich um das Logo der Universität Hamburg auf weißem Hintergrund. Es besteht aus einem roten Quadrat auf der linken Seite, in dem in weißer Schrift oben links &quot;UHH&quot; steht und unten rechts das Wappen der Stadt Hamburg, eine Burg, abgebildet sind. Rechts neben dem Symbol steht &quot;Universität Hamburg&quot;. Unter dem Symbol und dem Schriftzug steht in Großbuchstaben und durch senkrechte Striche getrennt von links nach rechts: &quot;Der Forschung&quot;; &quot;Der Lehre&quot;; &quot;Der Bildung&quot;. "/>
          <p:cNvPicPr/>
          <p:nvPr/>
        </p:nvPicPr>
        <p:blipFill>
          <a:blip r:embed="rId2"/>
          <a:stretch/>
        </p:blipFill>
        <p:spPr>
          <a:xfrm>
            <a:off x="0" y="-11520"/>
            <a:ext cx="1957320" cy="907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" name="Grafik 2" descr="Wortmarke des Projekts ProfaLe&#10;&#10;Bildbeschreibung: Blaue Schrift auf weißem Hintergund&#10; Der Text lautet ProfaLe Professionelles Lehrerhandeln zu Förderung fachlichen Lernens."/>
          <p:cNvPicPr/>
          <p:nvPr/>
        </p:nvPicPr>
        <p:blipFill>
          <a:blip r:embed="rId3"/>
          <a:stretch/>
        </p:blipFill>
        <p:spPr>
          <a:xfrm>
            <a:off x="6615000" y="295920"/>
            <a:ext cx="2339280" cy="401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214920" y="1203480"/>
            <a:ext cx="8533440" cy="503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</a:pPr>
            <a:r>
              <a:rPr b="1" lang="de-DE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Hier steht die Folien-Überschrift</a:t>
            </a:r>
            <a:endParaRPr b="0" lang="de-DE" sz="2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214920" y="1779840"/>
            <a:ext cx="4170600" cy="288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indent="0" defTabSz="4572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de-DE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Mastertextformat bearbeiten</a:t>
            </a:r>
            <a:endParaRPr b="0" lang="de-DE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572000" y="1779840"/>
            <a:ext cx="4176360" cy="2879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de-DE" sz="1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Tabelle mit Alternativtext</a:t>
            </a:r>
            <a:endParaRPr b="0" lang="de-DE" sz="1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cxnSp>
        <p:nvCxnSpPr>
          <p:cNvPr id="30" name="Gerade Verbindung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0" y="1059480"/>
            <a:ext cx="9144360" cy="360"/>
          </a:xfrm>
          <a:prstGeom prst="straightConnector1">
            <a:avLst/>
          </a:prstGeom>
          <a:ln>
            <a:solidFill>
              <a:srgbClr val="0271bb"/>
            </a:solidFill>
            <a:round/>
          </a:ln>
        </p:spPr>
      </p:cxnSp>
      <p:sp>
        <p:nvSpPr>
          <p:cNvPr id="31" name="PlaceHolder 4"/>
          <p:cNvSpPr>
            <a:spLocks noGrp="1"/>
          </p:cNvSpPr>
          <p:nvPr>
            <p:ph type="dt" idx="7"/>
          </p:nvPr>
        </p:nvSpPr>
        <p:spPr>
          <a:xfrm>
            <a:off x="324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0" rIns="9000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&lt;Datum/Uhrzeit&gt;</a:t>
            </a:r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ftr" idx="8"/>
          </p:nvPr>
        </p:nvSpPr>
        <p:spPr>
          <a:xfrm>
            <a:off x="2915640" y="4769280"/>
            <a:ext cx="331380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&lt;Fußzeile&gt;</a:t>
            </a:r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" name="PlaceHolder 6"/>
          <p:cNvSpPr>
            <a:spLocks noGrp="1"/>
          </p:cNvSpPr>
          <p:nvPr>
            <p:ph type="sldNum" idx="9"/>
          </p:nvPr>
        </p:nvSpPr>
        <p:spPr>
          <a:xfrm>
            <a:off x="6615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0" tIns="4680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65694856-1A44-4D6A-B3B1-9787BF0583F5}" type="slidenum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5_Grafiken_Tabellen_Bilder_unischtbare_Headlin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UHH-Logo_2010_Farbe_RGB.png" descr="Bildbeschreibung: Es handelt sich um das Logo der Universität Hamburg auf weißem Hintergrund. Es besteht aus einem roten Quadrat auf der linken Seite, in dem in weißer Schrift oben links &quot;UHH&quot; steht und unten rechts das Wappen der Stadt Hamburg, eine Burg, abgebildet sind. Rechts neben dem Symbol steht &quot;Universität Hamburg&quot;. Unter dem Symbol und dem Schriftzug steht in Großbuchstaben und durch senkrechte Striche getrennt von links nach rechts: &quot;Der Forschung&quot;; &quot;Der Lehre&quot;; &quot;Der Bildung&quot;. "/>
          <p:cNvPicPr/>
          <p:nvPr/>
        </p:nvPicPr>
        <p:blipFill>
          <a:blip r:embed="rId2"/>
          <a:stretch/>
        </p:blipFill>
        <p:spPr>
          <a:xfrm>
            <a:off x="0" y="-11520"/>
            <a:ext cx="1957320" cy="907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" name="Grafik 2" descr="Wortmarke des Projekts ProfaLe&#10;&#10;Bildbeschreibung: Blaue Schrift auf weißem Hintergund&#10; Der Text lautet ProfaLe Professionelles Lehrerhandeln zu Förderung fachlichen Lernens."/>
          <p:cNvPicPr/>
          <p:nvPr/>
        </p:nvPicPr>
        <p:blipFill>
          <a:blip r:embed="rId3"/>
          <a:stretch/>
        </p:blipFill>
        <p:spPr>
          <a:xfrm>
            <a:off x="6615000" y="295920"/>
            <a:ext cx="2339280" cy="401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" name="PlaceHolder 1"/>
          <p:cNvSpPr>
            <a:spLocks noGrp="1"/>
          </p:cNvSpPr>
          <p:nvPr>
            <p:ph type="body"/>
          </p:nvPr>
        </p:nvSpPr>
        <p:spPr>
          <a:xfrm>
            <a:off x="323640" y="1347480"/>
            <a:ext cx="8424720" cy="3312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de-DE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Grafiken, Tabellen, Bilder, etc. Bitte mit Alternativtext versehen.</a:t>
            </a:r>
            <a:endParaRPr b="0" lang="de-DE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cxnSp>
        <p:nvCxnSpPr>
          <p:cNvPr id="37" name="Gerade Verbindung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0" y="1059480"/>
            <a:ext cx="9144360" cy="360"/>
          </a:xfrm>
          <a:prstGeom prst="straightConnector1">
            <a:avLst/>
          </a:prstGeom>
          <a:ln>
            <a:solidFill>
              <a:srgbClr val="0271bb"/>
            </a:solidFill>
            <a:round/>
          </a:ln>
        </p:spPr>
      </p:cxnSp>
      <p:sp>
        <p:nvSpPr>
          <p:cNvPr id="38" name="PlaceHolder 2"/>
          <p:cNvSpPr>
            <a:spLocks noGrp="1"/>
          </p:cNvSpPr>
          <p:nvPr>
            <p:ph type="dt" idx="10"/>
          </p:nvPr>
        </p:nvSpPr>
        <p:spPr>
          <a:xfrm>
            <a:off x="324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0" rIns="9000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&lt;Datum/Uhrzeit&gt;</a:t>
            </a:r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ftr" idx="11"/>
          </p:nvPr>
        </p:nvSpPr>
        <p:spPr>
          <a:xfrm>
            <a:off x="2915640" y="4769280"/>
            <a:ext cx="331380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&lt;Fußzeile&gt;</a:t>
            </a:r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sldNum" idx="12"/>
          </p:nvPr>
        </p:nvSpPr>
        <p:spPr>
          <a:xfrm>
            <a:off x="6615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0" tIns="4680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35A40B26-5B6B-4B23-91AE-84EE9378FE7B}" type="slidenum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de-DE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Format des Titeltextes durch Klicken bearbeiten</a:t>
            </a:r>
            <a:endParaRPr b="0" lang="de-DE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6a_Kapitelfolie_einfarbiger_HG_Hellblau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UHH-Logo_2010_Farbe_RGB.png" descr="Bildbeschreibung: Es handelt sich um das Logo der Universität Hamburg auf weißem Hintergrund. Es besteht aus einem roten Quadrat auf der linken Seite, in dem in weißer Schrift oben links &quot;UHH&quot; steht und unten rechts das Wappen der Stadt Hamburg, eine Burg, abgebildet sind. Rechts neben dem Symbol steht &quot;Universität Hamburg&quot;. Unter dem Symbol und dem Schriftzug steht in Großbuchstaben und durch senkrechte Striche getrennt von links nach rechts: &quot;Der Forschung&quot;; &quot;Der Lehre&quot;; &quot;Der Bildung&quot;. "/>
          <p:cNvPicPr/>
          <p:nvPr/>
        </p:nvPicPr>
        <p:blipFill>
          <a:blip r:embed="rId2"/>
          <a:stretch/>
        </p:blipFill>
        <p:spPr>
          <a:xfrm>
            <a:off x="0" y="-11520"/>
            <a:ext cx="1957320" cy="907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" name="Grafik 2" descr="Wortmarke des Projekts ProfaLe&#10;&#10;Bildbeschreibung: Blaue Schrift auf weißem Hintergund&#10; Der Text lautet ProfaLe Professionelles Lehrerhandeln zu Förderung fachlichen Lernens."/>
          <p:cNvPicPr/>
          <p:nvPr/>
        </p:nvPicPr>
        <p:blipFill>
          <a:blip r:embed="rId3"/>
          <a:stretch/>
        </p:blipFill>
        <p:spPr>
          <a:xfrm>
            <a:off x="6615000" y="295920"/>
            <a:ext cx="2339280" cy="401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" name="Rechteck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051920"/>
            <a:ext cx="9143640" cy="409104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 algn="ctr" defTabSz="457200">
              <a:lnSpc>
                <a:spcPct val="100000"/>
              </a:lnSpc>
            </a:pPr>
            <a:endParaRPr b="0" lang="de-DE" sz="1800" strike="noStrike" u="non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251640" y="3994920"/>
            <a:ext cx="8096040" cy="1014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</a:pPr>
            <a:r>
              <a:rPr b="1" lang="de-DE" sz="2800" strike="noStrike" u="none">
                <a:solidFill>
                  <a:schemeClr val="lt1"/>
                </a:solidFill>
                <a:effectLst/>
                <a:uFillTx/>
                <a:latin typeface="Arial"/>
              </a:rPr>
              <a:t>Hier steht die Headline des nachfolgenden Kapitels</a:t>
            </a:r>
            <a:endParaRPr b="0" lang="de-DE" sz="2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cxnSp>
        <p:nvCxnSpPr>
          <p:cNvPr id="46" name="Gerade Verbindung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0" y="3988080"/>
            <a:ext cx="8172720" cy="360"/>
          </a:xfrm>
          <a:prstGeom prst="straightConnector1">
            <a:avLst/>
          </a:prstGeom>
          <a:ln w="38100">
            <a:solidFill>
              <a:srgbClr val="ffffff"/>
            </a:solidFill>
            <a:round/>
          </a:ln>
        </p:spPr>
      </p:cxn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3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Format des Gliederungstextes durch Klicken bearbeiten</a:t>
            </a:r>
            <a:endParaRPr b="0" lang="de-DE" sz="32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Zweite Gliederungsebene</a:t>
            </a:r>
            <a:endParaRPr b="0" lang="de-DE" sz="2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Dritte Gliederungsebene</a:t>
            </a:r>
            <a:endParaRPr b="0" lang="de-DE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Vierte Gliederungsebene</a:t>
            </a:r>
            <a:endParaRPr b="0" lang="de-DE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Fünfte Gliederungsebene</a:t>
            </a:r>
            <a:endParaRPr b="0" lang="de-DE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Sechste Gliederungsebene</a:t>
            </a:r>
            <a:endParaRPr b="0" lang="de-DE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Siebte Gliederungsebene</a:t>
            </a:r>
            <a:endParaRPr b="0" lang="de-DE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6b_Kapitelfolie_einfarbiger_HG_weiß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UHH-Logo_2010_Farbe_RGB.png" descr="Bildbeschreibung: Es handelt sich um das Logo der Universität Hamburg auf weißem Hintergrund. Es besteht aus einem roten Quadrat auf der linken Seite, in dem in weißer Schrift oben links &quot;UHH&quot; steht und unten rechts das Wappen der Stadt Hamburg, eine Burg, abgebildet sind. Rechts neben dem Symbol steht &quot;Universität Hamburg&quot;. Unter dem Symbol und dem Schriftzug steht in Großbuchstaben und durch senkrechte Striche getrennt von links nach rechts: &quot;Der Forschung&quot;; &quot;Der Lehre&quot;; &quot;Der Bildung&quot;. "/>
          <p:cNvPicPr/>
          <p:nvPr/>
        </p:nvPicPr>
        <p:blipFill>
          <a:blip r:embed="rId2"/>
          <a:stretch/>
        </p:blipFill>
        <p:spPr>
          <a:xfrm>
            <a:off x="0" y="-11520"/>
            <a:ext cx="1957320" cy="907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" name="Grafik 2" descr="Wortmarke des Projekts ProfaLe&#10;&#10;Bildbeschreibung: Blaue Schrift auf weißem Hintergund&#10; Der Text lautet ProfaLe Professionelles Lehrerhandeln zu Förderung fachlichen Lernens."/>
          <p:cNvPicPr/>
          <p:nvPr/>
        </p:nvPicPr>
        <p:blipFill>
          <a:blip r:embed="rId3"/>
          <a:stretch/>
        </p:blipFill>
        <p:spPr>
          <a:xfrm>
            <a:off x="6615000" y="295920"/>
            <a:ext cx="2339280" cy="401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251640" y="3994920"/>
            <a:ext cx="8096040" cy="1014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</a:pPr>
            <a:r>
              <a:rPr b="1" lang="de-DE" sz="2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Hier steht die Headline des nachfolgenden Kapitels</a:t>
            </a:r>
            <a:endParaRPr b="0" lang="de-DE" sz="2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cxnSp>
        <p:nvCxnSpPr>
          <p:cNvPr id="51" name="Gerade Verbindung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0" y="3988080"/>
            <a:ext cx="8172720" cy="360"/>
          </a:xfrm>
          <a:prstGeom prst="straightConnector1">
            <a:avLst/>
          </a:prstGeom>
          <a:ln w="38100">
            <a:solidFill>
              <a:srgbClr val="3b515b"/>
            </a:solidFill>
            <a:round/>
          </a:ln>
        </p:spPr>
      </p:cxn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7_Leerseite_unsichtbare_Headlin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UHH-Logo_2010_Farbe_RGB.png" descr="Bildbeschreibung: Es handelt sich um das Logo der Universität Hamburg auf weißem Hintergrund. Es besteht aus einem roten Quadrat auf der linken Seite, in dem in weißer Schrift oben links &quot;UHH&quot; steht und unten rechts das Wappen der Stadt Hamburg, eine Burg, abgebildet sind. Rechts neben dem Symbol steht &quot;Universität Hamburg&quot;. Unter dem Symbol und dem Schriftzug steht in Großbuchstaben und durch senkrechte Striche getrennt von links nach rechts: &quot;Der Forschung&quot;; &quot;Der Lehre&quot;; &quot;Der Bildung&quot;. "/>
          <p:cNvPicPr/>
          <p:nvPr/>
        </p:nvPicPr>
        <p:blipFill>
          <a:blip r:embed="rId2"/>
          <a:stretch/>
        </p:blipFill>
        <p:spPr>
          <a:xfrm>
            <a:off x="0" y="-11520"/>
            <a:ext cx="1957320" cy="907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3" name="Grafik 2" descr="Wortmarke des Projekts ProfaLe&#10;&#10;Bildbeschreibung: Blaue Schrift auf weißem Hintergund&#10; Der Text lautet ProfaLe Professionelles Lehrerhandeln zu Förderung fachlichen Lernens."/>
          <p:cNvPicPr/>
          <p:nvPr/>
        </p:nvPicPr>
        <p:blipFill>
          <a:blip r:embed="rId3"/>
          <a:stretch/>
        </p:blipFill>
        <p:spPr>
          <a:xfrm>
            <a:off x="6615000" y="295920"/>
            <a:ext cx="2339280" cy="401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214920" y="1203480"/>
            <a:ext cx="8533440" cy="503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</a:pPr>
            <a:r>
              <a:rPr b="0" lang="de-DE" sz="26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Hier steht die Folien-Überschrift</a:t>
            </a:r>
            <a:endParaRPr b="0" lang="de-DE" sz="26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cxnSp>
        <p:nvCxnSpPr>
          <p:cNvPr id="55" name="Gerade Verbindung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0" y="1059480"/>
            <a:ext cx="9144360" cy="360"/>
          </a:xfrm>
          <a:prstGeom prst="straightConnector1">
            <a:avLst/>
          </a:prstGeom>
          <a:ln>
            <a:solidFill>
              <a:srgbClr val="0271bb"/>
            </a:solidFill>
            <a:round/>
          </a:ln>
        </p:spPr>
      </p:cxnSp>
      <p:sp>
        <p:nvSpPr>
          <p:cNvPr id="56" name="PlaceHolder 2"/>
          <p:cNvSpPr>
            <a:spLocks noGrp="1"/>
          </p:cNvSpPr>
          <p:nvPr>
            <p:ph type="dt" idx="13"/>
          </p:nvPr>
        </p:nvSpPr>
        <p:spPr>
          <a:xfrm>
            <a:off x="324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0" rIns="9000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&lt;Datum/Uhrzeit&gt;</a:t>
            </a:r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ftr" idx="14"/>
          </p:nvPr>
        </p:nvSpPr>
        <p:spPr>
          <a:xfrm>
            <a:off x="2915640" y="4769280"/>
            <a:ext cx="331380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&lt;Fußzeile&gt;</a:t>
            </a:r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sldNum" idx="15"/>
          </p:nvPr>
        </p:nvSpPr>
        <p:spPr>
          <a:xfrm>
            <a:off x="6615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0" tIns="4680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B86E514A-4F03-4CFA-962E-F62E6D7C5A3C}" type="slidenum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8_Leerseite_unsichtbare_Headlin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UHH-Logo_2010_Farbe_RGB.png" descr="Bildbeschreibung: Es handelt sich um das Logo der Universität Hamburg auf weißem Hintergrund. Es besteht aus einem roten Quadrat auf der linken Seite, in dem in weißer Schrift oben links &quot;UHH&quot; steht und unten rechts das Wappen der Stadt Hamburg, eine Burg, abgebildet sind. Rechts neben dem Symbol steht &quot;Universität Hamburg&quot;. Unter dem Symbol und dem Schriftzug steht in Großbuchstaben und durch senkrechte Striche getrennt von links nach rechts: &quot;Der Forschung&quot;; &quot;Der Lehre&quot;; &quot;Der Bildung&quot;. "/>
          <p:cNvPicPr/>
          <p:nvPr/>
        </p:nvPicPr>
        <p:blipFill>
          <a:blip r:embed="rId2"/>
          <a:stretch/>
        </p:blipFill>
        <p:spPr>
          <a:xfrm>
            <a:off x="0" y="-11520"/>
            <a:ext cx="1957320" cy="907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0" name="Grafik 2" descr="Wortmarke des Projekts ProfaLe&#10;&#10;Bildbeschreibung: Blaue Schrift auf weißem Hintergund&#10; Der Text lautet ProfaLe Professionelles Lehrerhandeln zu Förderung fachlichen Lernens."/>
          <p:cNvPicPr/>
          <p:nvPr/>
        </p:nvPicPr>
        <p:blipFill>
          <a:blip r:embed="rId3"/>
          <a:stretch/>
        </p:blipFill>
        <p:spPr>
          <a:xfrm>
            <a:off x="6615000" y="295920"/>
            <a:ext cx="2339280" cy="401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214920" y="1203480"/>
            <a:ext cx="8533440" cy="503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</a:pPr>
            <a:r>
              <a:rPr b="0" lang="de-DE" sz="26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Hier steht die Folien-Überschrift</a:t>
            </a:r>
            <a:endParaRPr b="0" lang="de-DE" sz="26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cxnSp>
        <p:nvCxnSpPr>
          <p:cNvPr id="62" name="Gerade Verbindung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0" y="1059480"/>
            <a:ext cx="9144360" cy="360"/>
          </a:xfrm>
          <a:prstGeom prst="straightConnector1">
            <a:avLst/>
          </a:prstGeom>
          <a:ln>
            <a:solidFill>
              <a:srgbClr val="0271bb"/>
            </a:solidFill>
            <a:round/>
          </a:ln>
        </p:spPr>
      </p:cxnSp>
      <p:sp>
        <p:nvSpPr>
          <p:cNvPr id="63" name="PlaceHolder 2"/>
          <p:cNvSpPr>
            <a:spLocks noGrp="1"/>
          </p:cNvSpPr>
          <p:nvPr>
            <p:ph type="dt" idx="16"/>
          </p:nvPr>
        </p:nvSpPr>
        <p:spPr>
          <a:xfrm>
            <a:off x="324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0" rIns="9000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&lt;Datum/Uhrzeit&gt;</a:t>
            </a:r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ftr" idx="17"/>
          </p:nvPr>
        </p:nvSpPr>
        <p:spPr>
          <a:xfrm>
            <a:off x="2915640" y="4769280"/>
            <a:ext cx="331380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&lt;Fußzeile&gt;</a:t>
            </a:r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sldNum" idx="18"/>
          </p:nvPr>
        </p:nvSpPr>
        <p:spPr>
          <a:xfrm>
            <a:off x="6615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0" tIns="4680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411E6B9C-6858-4943-8DFF-FAAAEB2D4EC4}" type="slidenum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66" name="Grafik 7" descr=""/>
          <p:cNvPicPr/>
          <p:nvPr/>
        </p:nvPicPr>
        <p:blipFill>
          <a:blip r:embed="rId4"/>
          <a:stretch/>
        </p:blipFill>
        <p:spPr>
          <a:xfrm>
            <a:off x="324000" y="1897560"/>
            <a:ext cx="2825640" cy="2003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7" name="PlaceHolder 5"/>
          <p:cNvSpPr>
            <a:spLocks noGrp="1"/>
          </p:cNvSpPr>
          <p:nvPr>
            <p:ph type="body"/>
          </p:nvPr>
        </p:nvSpPr>
        <p:spPr>
          <a:xfrm>
            <a:off x="3420000" y="2071080"/>
            <a:ext cx="5328360" cy="1655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indent="0" defTabSz="4572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de-DE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Das Projekt ProfaLe wird im Rahmen der gemeinsamen „Qualitätsoffensive  Lehrerbildung“ von Bund und Ländern aus Mitteln des Bundesministeriums für Bildung und Forschung gefördert.</a:t>
            </a:r>
            <a:endParaRPr b="0" lang="de-DE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9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slideLayout" Target="../slideLayouts/slideLayout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slideLayout" Target="../slideLayouts/slideLayout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image" Target="../media/image23.png"/><Relationship Id="rId3" Type="http://schemas.openxmlformats.org/officeDocument/2006/relationships/slideLayout" Target="../slideLayouts/slideLayout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image" Target="../media/image23.png"/><Relationship Id="rId3" Type="http://schemas.openxmlformats.org/officeDocument/2006/relationships/image" Target="../media/image24.png"/><Relationship Id="rId4" Type="http://schemas.openxmlformats.org/officeDocument/2006/relationships/slideLayout" Target="../slideLayouts/slideLayout3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slideLayout" Target="../slideLayouts/slideLayout3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image" Target="../media/image28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4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6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7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8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image" Target="../media/image33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8.gif"/><Relationship Id="rId2" Type="http://schemas.openxmlformats.org/officeDocument/2006/relationships/slideLayout" Target="../slideLayouts/slideLayout5.xml"/><Relationship Id="rId3" Type="http://schemas.openxmlformats.org/officeDocument/2006/relationships/notesSlide" Target="../notesSlides/notesSlide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image" Target="../media/image34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0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image" Target="../media/image35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1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2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3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5.xml"/><Relationship Id="rId3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5.xml"/><Relationship Id="rId3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5.xml"/><Relationship Id="rId3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/>
          </p:nvPr>
        </p:nvSpPr>
        <p:spPr>
          <a:xfrm>
            <a:off x="250920" y="3579840"/>
            <a:ext cx="4680720" cy="370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spcBef>
                <a:spcPts val="340"/>
              </a:spcBef>
              <a:buNone/>
              <a:tabLst>
                <a:tab algn="l" pos="0"/>
              </a:tabLst>
            </a:pPr>
            <a:r>
              <a:rPr b="0" lang="de-AT" sz="17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Clemens Kmentt</a:t>
            </a:r>
            <a:endParaRPr b="0" lang="de-DE" sz="17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 type="title"/>
          </p:nvPr>
        </p:nvSpPr>
        <p:spPr>
          <a:xfrm>
            <a:off x="251640" y="3994920"/>
            <a:ext cx="8096040" cy="1014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</a:pPr>
            <a:r>
              <a:rPr b="1" lang="de-AT" sz="2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Collision Detection Algorithms</a:t>
            </a:r>
            <a:endParaRPr b="0" lang="de-DE" sz="2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pic>
        <p:nvPicPr>
          <p:cNvPr id="140" name="Bildplatzhalter 7" descr=""/>
          <p:cNvPicPr/>
          <p:nvPr/>
        </p:nvPicPr>
        <p:blipFill>
          <a:blip r:embed="rId1"/>
          <a:srcRect l="0" t="19929" r="0" b="19929"/>
          <a:stretch/>
        </p:blipFill>
        <p:spPr>
          <a:xfrm>
            <a:off x="0" y="1051920"/>
            <a:ext cx="9143640" cy="24555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214920" y="1203480"/>
            <a:ext cx="8533440" cy="503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AT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Axis-Aligned Bounding Boxes</a:t>
            </a:r>
            <a:endParaRPr b="0" lang="de-DE" sz="2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74" name="PlaceHolder 2"/>
          <p:cNvSpPr>
            <a:spLocks noGrp="1"/>
          </p:cNvSpPr>
          <p:nvPr>
            <p:ph type="dt" idx="55"/>
          </p:nvPr>
        </p:nvSpPr>
        <p:spPr>
          <a:xfrm>
            <a:off x="324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0" rIns="9000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fld id="{AE4FA3FE-0E53-453C-841E-EA04CF69A9AA}" type="datetime1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14.07.2026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5" name="PlaceHolder 3"/>
          <p:cNvSpPr>
            <a:spLocks noGrp="1"/>
          </p:cNvSpPr>
          <p:nvPr>
            <p:ph type="ftr" idx="56"/>
          </p:nvPr>
        </p:nvSpPr>
        <p:spPr>
          <a:xfrm>
            <a:off x="2804040" y="4767120"/>
            <a:ext cx="35355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de-AT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b="0" lang="de-AT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Collision Detection Algorithms, Clemens Kmentt</a:t>
            </a:r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6" name="PlaceHolder 4"/>
          <p:cNvSpPr>
            <a:spLocks noGrp="1"/>
          </p:cNvSpPr>
          <p:nvPr>
            <p:ph type="sldNum" idx="57"/>
          </p:nvPr>
        </p:nvSpPr>
        <p:spPr>
          <a:xfrm>
            <a:off x="6613200" y="476640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0" tIns="4680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5749C788-5111-4875-9A22-44551AA8721D}" type="slidenum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177" name="Bildplatzhalter 8" descr=""/>
          <p:cNvPicPr/>
          <p:nvPr/>
        </p:nvPicPr>
        <p:blipFill>
          <a:blip r:embed="rId1"/>
          <a:srcRect l="4294" t="0" r="-693" b="5880"/>
          <a:stretch/>
        </p:blipFill>
        <p:spPr>
          <a:xfrm>
            <a:off x="2195640" y="1923840"/>
            <a:ext cx="4375440" cy="2304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214920" y="1203480"/>
            <a:ext cx="8533440" cy="503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AT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Axis-Aligned Bounding Boxes</a:t>
            </a:r>
            <a:endParaRPr b="0" lang="de-DE" sz="2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 type="dt" idx="58"/>
          </p:nvPr>
        </p:nvSpPr>
        <p:spPr>
          <a:xfrm>
            <a:off x="324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0" rIns="9000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fld id="{9951BAC1-E09C-43A6-A907-4223918AC9C4}" type="datetime1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14.07.2026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 type="ftr" idx="59"/>
          </p:nvPr>
        </p:nvSpPr>
        <p:spPr>
          <a:xfrm>
            <a:off x="2804040" y="4767120"/>
            <a:ext cx="35355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de-AT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b="0" lang="de-AT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Collision Detection Algorithms, Clemens Kmentt</a:t>
            </a:r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1" name="PlaceHolder 4"/>
          <p:cNvSpPr>
            <a:spLocks noGrp="1"/>
          </p:cNvSpPr>
          <p:nvPr>
            <p:ph type="sldNum" idx="60"/>
          </p:nvPr>
        </p:nvSpPr>
        <p:spPr>
          <a:xfrm>
            <a:off x="6613200" y="476640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0" tIns="4680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3474D314-DAE1-48C5-B725-0C7FDAB96496}" type="slidenum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182" name="Bildplatzhalter 9" descr=""/>
          <p:cNvPicPr/>
          <p:nvPr/>
        </p:nvPicPr>
        <p:blipFill>
          <a:blip r:embed="rId1"/>
          <a:srcRect l="-936" t="0" r="-695" b="0"/>
          <a:stretch/>
        </p:blipFill>
        <p:spPr>
          <a:xfrm>
            <a:off x="2123640" y="1923840"/>
            <a:ext cx="4392000" cy="2280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214920" y="1203480"/>
            <a:ext cx="8533440" cy="503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>
              <a:buNone/>
            </a:pPr>
            <a:endParaRPr b="1" lang="de-DE" sz="2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 type="dt" idx="61"/>
          </p:nvPr>
        </p:nvSpPr>
        <p:spPr>
          <a:xfrm>
            <a:off x="324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0" rIns="9000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fld id="{C9EA9CCF-1BEC-477B-B9CA-38181270578A}" type="datetime1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14.07.2026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5" name="PlaceHolder 3"/>
          <p:cNvSpPr>
            <a:spLocks noGrp="1"/>
          </p:cNvSpPr>
          <p:nvPr>
            <p:ph type="ftr" idx="62"/>
          </p:nvPr>
        </p:nvSpPr>
        <p:spPr>
          <a:xfrm>
            <a:off x="2804040" y="4767120"/>
            <a:ext cx="35355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de-AT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b="0" lang="de-AT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Collision Detection Algorithms, Clemens Kmentt</a:t>
            </a:r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6" name="PlaceHolder 4"/>
          <p:cNvSpPr>
            <a:spLocks noGrp="1"/>
          </p:cNvSpPr>
          <p:nvPr>
            <p:ph type="sldNum" idx="63"/>
          </p:nvPr>
        </p:nvSpPr>
        <p:spPr>
          <a:xfrm>
            <a:off x="6613200" y="476640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0" tIns="4680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1D2B4C69-C69B-4067-A2BB-0AAF5343AA81}" type="slidenum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187" name="Bildplatzhalter 8" descr=""/>
          <p:cNvPicPr/>
          <p:nvPr/>
        </p:nvPicPr>
        <p:blipFill>
          <a:blip r:embed="rId1"/>
          <a:srcRect l="11582" t="0" r="11582" b="0"/>
          <a:stretch/>
        </p:blipFill>
        <p:spPr>
          <a:xfrm>
            <a:off x="2368080" y="1826280"/>
            <a:ext cx="4170600" cy="2879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PlaceHolder 1"/>
          <p:cNvSpPr>
            <a:spLocks noGrp="1"/>
          </p:cNvSpPr>
          <p:nvPr>
            <p:ph type="title"/>
          </p:nvPr>
        </p:nvSpPr>
        <p:spPr>
          <a:xfrm>
            <a:off x="214920" y="1203480"/>
            <a:ext cx="8533440" cy="503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AT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Separated Axis Theorem</a:t>
            </a:r>
            <a:endParaRPr b="0" lang="de-DE" sz="2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89" name="PlaceHolder 2"/>
          <p:cNvSpPr>
            <a:spLocks noGrp="1"/>
          </p:cNvSpPr>
          <p:nvPr>
            <p:ph type="dt" idx="64"/>
          </p:nvPr>
        </p:nvSpPr>
        <p:spPr>
          <a:xfrm>
            <a:off x="324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0" rIns="9000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fld id="{9DBE6E6B-037D-40A9-828E-F9467C42EE3C}" type="datetime1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14.07.2026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0" name="PlaceHolder 3"/>
          <p:cNvSpPr>
            <a:spLocks noGrp="1"/>
          </p:cNvSpPr>
          <p:nvPr>
            <p:ph type="ftr" idx="65"/>
          </p:nvPr>
        </p:nvSpPr>
        <p:spPr>
          <a:xfrm>
            <a:off x="2804040" y="4767120"/>
            <a:ext cx="35355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de-AT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b="0" lang="de-AT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Collision Detection Algorithms, Clemens Kmentt</a:t>
            </a:r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1" name="PlaceHolder 4"/>
          <p:cNvSpPr>
            <a:spLocks noGrp="1"/>
          </p:cNvSpPr>
          <p:nvPr>
            <p:ph type="sldNum" idx="66"/>
          </p:nvPr>
        </p:nvSpPr>
        <p:spPr>
          <a:xfrm>
            <a:off x="6613200" y="476640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0" tIns="4680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B5C7D0F0-D625-43FF-A74A-2D76F90F5250}" type="slidenum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192" name="Bildplatzhalter 8" descr=""/>
          <p:cNvPicPr/>
          <p:nvPr/>
        </p:nvPicPr>
        <p:blipFill>
          <a:blip r:embed="rId1"/>
          <a:srcRect l="11938" t="0" r="11938" b="0"/>
          <a:stretch/>
        </p:blipFill>
        <p:spPr>
          <a:xfrm>
            <a:off x="2339640" y="1800720"/>
            <a:ext cx="4170600" cy="2879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title"/>
          </p:nvPr>
        </p:nvSpPr>
        <p:spPr>
          <a:xfrm>
            <a:off x="214920" y="1203480"/>
            <a:ext cx="8533440" cy="503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AT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Separated Axis Theorem</a:t>
            </a:r>
            <a:endParaRPr b="0" lang="de-DE" sz="2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94" name="PlaceHolder 2"/>
          <p:cNvSpPr>
            <a:spLocks noGrp="1"/>
          </p:cNvSpPr>
          <p:nvPr>
            <p:ph type="dt" idx="67"/>
          </p:nvPr>
        </p:nvSpPr>
        <p:spPr>
          <a:xfrm>
            <a:off x="324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0" rIns="9000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fld id="{082BFD99-9E16-4A7D-87DF-8E725C5DA4BA}" type="datetime1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14.07.2026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5" name="PlaceHolder 3"/>
          <p:cNvSpPr>
            <a:spLocks noGrp="1"/>
          </p:cNvSpPr>
          <p:nvPr>
            <p:ph type="ftr" idx="68"/>
          </p:nvPr>
        </p:nvSpPr>
        <p:spPr>
          <a:xfrm>
            <a:off x="2804040" y="4767120"/>
            <a:ext cx="35355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de-AT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b="0" lang="de-AT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Collision Detection Algorithms, Clemens Kmentt</a:t>
            </a:r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6" name="PlaceHolder 4"/>
          <p:cNvSpPr>
            <a:spLocks noGrp="1"/>
          </p:cNvSpPr>
          <p:nvPr>
            <p:ph type="sldNum" idx="69"/>
          </p:nvPr>
        </p:nvSpPr>
        <p:spPr>
          <a:xfrm>
            <a:off x="6613200" y="476640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0" tIns="4680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DBC19183-CB2C-4258-A344-11048458E7AB}" type="slidenum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197" name="Bildplatzhalter 8" descr=""/>
          <p:cNvPicPr/>
          <p:nvPr/>
        </p:nvPicPr>
        <p:blipFill>
          <a:blip r:embed="rId1"/>
          <a:srcRect l="11444" t="0" r="11444" b="0"/>
          <a:stretch/>
        </p:blipFill>
        <p:spPr>
          <a:xfrm>
            <a:off x="2300400" y="1797120"/>
            <a:ext cx="4170600" cy="2879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title"/>
          </p:nvPr>
        </p:nvSpPr>
        <p:spPr>
          <a:xfrm>
            <a:off x="214920" y="1203480"/>
            <a:ext cx="8533440" cy="503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AT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Narrow-Phase Collision Detection</a:t>
            </a:r>
            <a:endParaRPr b="0" lang="de-DE" sz="2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99" name="PlaceHolder 2"/>
          <p:cNvSpPr>
            <a:spLocks noGrp="1"/>
          </p:cNvSpPr>
          <p:nvPr>
            <p:ph/>
          </p:nvPr>
        </p:nvSpPr>
        <p:spPr>
          <a:xfrm>
            <a:off x="214200" y="1779840"/>
            <a:ext cx="8533800" cy="2879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180000" indent="-180000" defTabSz="457200">
              <a:lnSpc>
                <a:spcPct val="100000"/>
              </a:lnSpc>
              <a:spcBef>
                <a:spcPts val="1451"/>
              </a:spcBef>
              <a:buClr>
                <a:srgbClr val="3b515b"/>
              </a:buClr>
              <a:buFont typeface="Wingdings" charset="2"/>
              <a:buChar char=""/>
            </a:pPr>
            <a:r>
              <a:rPr b="0" lang="de-AT" sz="2000" strike="noStrike" u="none">
                <a:solidFill>
                  <a:srgbClr val="3b515b"/>
                </a:solidFill>
                <a:effectLst/>
                <a:uFillTx/>
                <a:latin typeface="Arial"/>
              </a:rPr>
              <a:t>GJK</a:t>
            </a:r>
            <a:endParaRPr b="0" lang="de-DE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80000" indent="-180000" defTabSz="457200">
              <a:lnSpc>
                <a:spcPct val="100000"/>
              </a:lnSpc>
              <a:spcBef>
                <a:spcPts val="1451"/>
              </a:spcBef>
              <a:buClr>
                <a:srgbClr val="3b515b"/>
              </a:buClr>
              <a:buFont typeface="Wingdings" charset="2"/>
              <a:buChar char=""/>
            </a:pPr>
            <a:r>
              <a:rPr b="0" lang="de-AT" sz="2000" strike="noStrike" u="none">
                <a:solidFill>
                  <a:srgbClr val="3b515b"/>
                </a:solidFill>
                <a:effectLst/>
                <a:uFillTx/>
                <a:latin typeface="Arial"/>
              </a:rPr>
              <a:t>EPA</a:t>
            </a:r>
            <a:endParaRPr b="0" lang="de-DE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00" name="PlaceHolder 3"/>
          <p:cNvSpPr>
            <a:spLocks noGrp="1"/>
          </p:cNvSpPr>
          <p:nvPr>
            <p:ph type="dt" idx="70"/>
          </p:nvPr>
        </p:nvSpPr>
        <p:spPr>
          <a:xfrm>
            <a:off x="324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0" rIns="9000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fld id="{14535B32-F127-49C7-89E7-C9E138B60A34}" type="datetime1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14.07.2026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1" name="PlaceHolder 4"/>
          <p:cNvSpPr>
            <a:spLocks noGrp="1"/>
          </p:cNvSpPr>
          <p:nvPr>
            <p:ph type="ftr" idx="71"/>
          </p:nvPr>
        </p:nvSpPr>
        <p:spPr>
          <a:xfrm>
            <a:off x="2768040" y="4767120"/>
            <a:ext cx="36075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de-AT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b="0" lang="de-AT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Collision Detection Algorithms, Clemens Kmentt</a:t>
            </a:r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2" name="PlaceHolder 5"/>
          <p:cNvSpPr>
            <a:spLocks noGrp="1"/>
          </p:cNvSpPr>
          <p:nvPr>
            <p:ph type="sldNum" idx="72"/>
          </p:nvPr>
        </p:nvSpPr>
        <p:spPr>
          <a:xfrm>
            <a:off x="6613200" y="476640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0" tIns="4680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9E120ADD-19FC-4440-A576-06C8779857EE}" type="slidenum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/>
          </p:cNvSpPr>
          <p:nvPr>
            <p:ph type="title"/>
          </p:nvPr>
        </p:nvSpPr>
        <p:spPr>
          <a:xfrm>
            <a:off x="214920" y="1203480"/>
            <a:ext cx="8533440" cy="503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AT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Konvex vs Konkav</a:t>
            </a:r>
            <a:endParaRPr b="0" lang="de-DE" sz="2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04" name="PlaceHolder 2"/>
          <p:cNvSpPr>
            <a:spLocks noGrp="1"/>
          </p:cNvSpPr>
          <p:nvPr>
            <p:ph type="dt" idx="73"/>
          </p:nvPr>
        </p:nvSpPr>
        <p:spPr>
          <a:xfrm>
            <a:off x="324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0" rIns="9000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fld id="{8D71995D-403C-4D45-8748-9BF250A723D3}" type="datetime1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14.07.2026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5" name="PlaceHolder 3"/>
          <p:cNvSpPr>
            <a:spLocks noGrp="1"/>
          </p:cNvSpPr>
          <p:nvPr>
            <p:ph type="ftr" idx="74"/>
          </p:nvPr>
        </p:nvSpPr>
        <p:spPr>
          <a:xfrm>
            <a:off x="2948040" y="4767120"/>
            <a:ext cx="32475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de-DE" sz="11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b="0" lang="de-DE" sz="11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https://www.youtube.com/watch?v=ajv46BSqcK4</a:t>
            </a:r>
            <a:endParaRPr b="0" lang="de-DE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6" name="PlaceHolder 4"/>
          <p:cNvSpPr>
            <a:spLocks noGrp="1"/>
          </p:cNvSpPr>
          <p:nvPr>
            <p:ph type="sldNum" idx="75"/>
          </p:nvPr>
        </p:nvSpPr>
        <p:spPr>
          <a:xfrm>
            <a:off x="6613200" y="476640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0" tIns="4680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20D3DAE1-ADDD-450A-ADEE-5081D3E11E7B}" type="slidenum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207" name="Bildplatzhalter 11" descr=""/>
          <p:cNvPicPr/>
          <p:nvPr/>
        </p:nvPicPr>
        <p:blipFill>
          <a:blip r:embed="rId1"/>
          <a:srcRect l="0" t="-873" r="0" b="709"/>
          <a:stretch/>
        </p:blipFill>
        <p:spPr>
          <a:xfrm>
            <a:off x="683640" y="1730160"/>
            <a:ext cx="3059640" cy="3035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8" name="Bildplatzhalter 16" descr=""/>
          <p:cNvPicPr/>
          <p:nvPr/>
        </p:nvPicPr>
        <p:blipFill>
          <a:blip r:embed="rId2"/>
          <a:srcRect l="0" t="-331" r="0" b="4236"/>
          <a:stretch/>
        </p:blipFill>
        <p:spPr>
          <a:xfrm>
            <a:off x="5083200" y="1707480"/>
            <a:ext cx="3059640" cy="30358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PlaceHolder 1"/>
          <p:cNvSpPr>
            <a:spLocks noGrp="1"/>
          </p:cNvSpPr>
          <p:nvPr>
            <p:ph type="title"/>
          </p:nvPr>
        </p:nvSpPr>
        <p:spPr>
          <a:xfrm>
            <a:off x="214920" y="1203480"/>
            <a:ext cx="8533440" cy="503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AT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Konvex vs Konkav</a:t>
            </a:r>
            <a:endParaRPr b="0" lang="de-DE" sz="2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10" name="PlaceHolder 2"/>
          <p:cNvSpPr>
            <a:spLocks noGrp="1"/>
          </p:cNvSpPr>
          <p:nvPr>
            <p:ph type="dt" idx="76"/>
          </p:nvPr>
        </p:nvSpPr>
        <p:spPr>
          <a:xfrm>
            <a:off x="324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0" rIns="9000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fld id="{AF8B729C-818E-40CA-BBDC-F148BF261813}" type="datetime1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14.07.2026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1" name="PlaceHolder 3"/>
          <p:cNvSpPr>
            <a:spLocks noGrp="1"/>
          </p:cNvSpPr>
          <p:nvPr>
            <p:ph type="ftr" idx="77"/>
          </p:nvPr>
        </p:nvSpPr>
        <p:spPr>
          <a:xfrm>
            <a:off x="2948040" y="4767120"/>
            <a:ext cx="32475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de-DE" sz="11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b="0" lang="de-DE" sz="11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https://www.youtube.com/watch?v=ajv46BSqcK4</a:t>
            </a:r>
            <a:endParaRPr b="0" lang="de-DE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2" name="PlaceHolder 4"/>
          <p:cNvSpPr>
            <a:spLocks noGrp="1"/>
          </p:cNvSpPr>
          <p:nvPr>
            <p:ph type="sldNum" idx="78"/>
          </p:nvPr>
        </p:nvSpPr>
        <p:spPr>
          <a:xfrm>
            <a:off x="6613200" y="476640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0" tIns="4680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EA8B4DB9-8FDE-499A-960A-8BDF0308500C}" type="slidenum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213" name="Bildplatzhalter 11" descr=""/>
          <p:cNvPicPr/>
          <p:nvPr/>
        </p:nvPicPr>
        <p:blipFill>
          <a:blip r:embed="rId1"/>
          <a:srcRect l="0" t="-873" r="0" b="709"/>
          <a:stretch/>
        </p:blipFill>
        <p:spPr>
          <a:xfrm>
            <a:off x="683640" y="1730160"/>
            <a:ext cx="3059640" cy="3035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4" name="Bildplatzhalter 16" descr=""/>
          <p:cNvPicPr/>
          <p:nvPr/>
        </p:nvPicPr>
        <p:blipFill>
          <a:blip r:embed="rId2"/>
          <a:srcRect l="0" t="-331" r="0" b="4236"/>
          <a:stretch/>
        </p:blipFill>
        <p:spPr>
          <a:xfrm>
            <a:off x="5083200" y="1707480"/>
            <a:ext cx="3059640" cy="3035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5" name="Grafik 6" descr=""/>
          <p:cNvPicPr/>
          <p:nvPr/>
        </p:nvPicPr>
        <p:blipFill>
          <a:blip r:embed="rId3"/>
          <a:srcRect l="0" t="1741" r="0" b="6094"/>
          <a:stretch/>
        </p:blipFill>
        <p:spPr>
          <a:xfrm>
            <a:off x="806760" y="1799280"/>
            <a:ext cx="2899080" cy="2860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6" name="Grafik 8" descr=""/>
          <p:cNvPicPr/>
          <p:nvPr/>
        </p:nvPicPr>
        <p:blipFill>
          <a:blip r:embed="rId4"/>
          <a:srcRect l="0" t="0" r="0" b="3026"/>
          <a:stretch/>
        </p:blipFill>
        <p:spPr>
          <a:xfrm>
            <a:off x="5229360" y="1799280"/>
            <a:ext cx="2767320" cy="29437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laceHolder 1"/>
          <p:cNvSpPr>
            <a:spLocks noGrp="1"/>
          </p:cNvSpPr>
          <p:nvPr>
            <p:ph type="title"/>
          </p:nvPr>
        </p:nvSpPr>
        <p:spPr>
          <a:xfrm>
            <a:off x="214920" y="1203480"/>
            <a:ext cx="8533440" cy="503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AT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Minkowski-Summe</a:t>
            </a:r>
            <a:endParaRPr b="0" lang="de-DE" sz="2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18" name="PlaceHolder 2"/>
          <p:cNvSpPr>
            <a:spLocks noGrp="1"/>
          </p:cNvSpPr>
          <p:nvPr>
            <p:ph type="dt" idx="79"/>
          </p:nvPr>
        </p:nvSpPr>
        <p:spPr>
          <a:xfrm>
            <a:off x="324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0" rIns="9000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fld id="{E4612CF4-3800-4592-B378-B9FE25F5A187}" type="datetime1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14.07.2026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9" name="PlaceHolder 3"/>
          <p:cNvSpPr>
            <a:spLocks noGrp="1"/>
          </p:cNvSpPr>
          <p:nvPr>
            <p:ph type="ftr" idx="80"/>
          </p:nvPr>
        </p:nvSpPr>
        <p:spPr>
          <a:xfrm>
            <a:off x="2804040" y="4767120"/>
            <a:ext cx="35355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https://www.youtube.com/watch?v=ajv46BSqcK4</a:t>
            </a:r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0" name="PlaceHolder 4"/>
          <p:cNvSpPr>
            <a:spLocks noGrp="1"/>
          </p:cNvSpPr>
          <p:nvPr>
            <p:ph type="sldNum" idx="81"/>
          </p:nvPr>
        </p:nvSpPr>
        <p:spPr>
          <a:xfrm>
            <a:off x="6613200" y="476640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0" tIns="4680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921B9A13-7C30-4778-9404-91D0AADC8CC8}" type="slidenum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221" name="Bildplatzhalter 9" descr=""/>
          <p:cNvPicPr/>
          <p:nvPr/>
        </p:nvPicPr>
        <p:blipFill>
          <a:blip r:embed="rId1"/>
          <a:srcRect l="-209" t="0" r="47131" b="0"/>
          <a:stretch/>
        </p:blipFill>
        <p:spPr>
          <a:xfrm>
            <a:off x="1133280" y="1743840"/>
            <a:ext cx="3535560" cy="2879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/>
          </p:cNvSpPr>
          <p:nvPr>
            <p:ph type="title"/>
          </p:nvPr>
        </p:nvSpPr>
        <p:spPr>
          <a:xfrm>
            <a:off x="214920" y="1203480"/>
            <a:ext cx="8533440" cy="503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AT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Minkowski-Summe</a:t>
            </a:r>
            <a:endParaRPr b="0" lang="de-DE" sz="2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23" name="PlaceHolder 2"/>
          <p:cNvSpPr>
            <a:spLocks noGrp="1"/>
          </p:cNvSpPr>
          <p:nvPr>
            <p:ph type="dt" idx="82"/>
          </p:nvPr>
        </p:nvSpPr>
        <p:spPr>
          <a:xfrm>
            <a:off x="324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0" rIns="9000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fld id="{E23B661F-9347-4E41-A940-5899DEA38B62}" type="datetime1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14.07.2026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4" name="PlaceHolder 3"/>
          <p:cNvSpPr>
            <a:spLocks noGrp="1"/>
          </p:cNvSpPr>
          <p:nvPr>
            <p:ph type="ftr" idx="83"/>
          </p:nvPr>
        </p:nvSpPr>
        <p:spPr>
          <a:xfrm>
            <a:off x="2804040" y="4767120"/>
            <a:ext cx="35355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https://www.youtube.com/watch?v=ajv46BSqcK4</a:t>
            </a:r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5" name="PlaceHolder 4"/>
          <p:cNvSpPr>
            <a:spLocks noGrp="1"/>
          </p:cNvSpPr>
          <p:nvPr>
            <p:ph type="sldNum" idx="84"/>
          </p:nvPr>
        </p:nvSpPr>
        <p:spPr>
          <a:xfrm>
            <a:off x="6613200" y="476640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0" tIns="4680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F175848A-1B89-4D11-9528-F76F065BD4B4}" type="slidenum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226" name="Bildplatzhalter 9" descr=""/>
          <p:cNvPicPr/>
          <p:nvPr/>
        </p:nvPicPr>
        <p:blipFill>
          <a:blip r:embed="rId1"/>
          <a:srcRect l="-209" t="0" r="-310" b="0"/>
          <a:stretch/>
        </p:blipFill>
        <p:spPr>
          <a:xfrm>
            <a:off x="1133280" y="1743840"/>
            <a:ext cx="6696360" cy="2879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251640" y="3994920"/>
            <a:ext cx="8096040" cy="1014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</a:pPr>
            <a:r>
              <a:rPr b="1" lang="de-AT" sz="2800" strike="noStrike" u="none">
                <a:solidFill>
                  <a:schemeClr val="lt1"/>
                </a:solidFill>
                <a:effectLst/>
                <a:uFillTx/>
                <a:latin typeface="Arial"/>
              </a:rPr>
              <a:t>Warum brauchen wir Collision Detection?</a:t>
            </a:r>
            <a:endParaRPr b="0" lang="de-DE" sz="2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title"/>
          </p:nvPr>
        </p:nvSpPr>
        <p:spPr>
          <a:xfrm>
            <a:off x="214920" y="1203480"/>
            <a:ext cx="8533440" cy="503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AT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Minkowski-Summe</a:t>
            </a:r>
            <a:endParaRPr b="0" lang="de-DE" sz="2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28" name="PlaceHolder 2"/>
          <p:cNvSpPr>
            <a:spLocks noGrp="1"/>
          </p:cNvSpPr>
          <p:nvPr>
            <p:ph type="dt" idx="85"/>
          </p:nvPr>
        </p:nvSpPr>
        <p:spPr>
          <a:xfrm>
            <a:off x="324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0" rIns="9000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fld id="{D07D7C4A-E762-4647-A5F5-D0C0DE8EC603}" type="datetime1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14.07.2026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9" name="PlaceHolder 3"/>
          <p:cNvSpPr>
            <a:spLocks noGrp="1"/>
          </p:cNvSpPr>
          <p:nvPr>
            <p:ph type="ftr" idx="86"/>
          </p:nvPr>
        </p:nvSpPr>
        <p:spPr>
          <a:xfrm>
            <a:off x="2804040" y="4767120"/>
            <a:ext cx="35355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https://www.youtube.com/watch?v=ajv46BSqcK4</a:t>
            </a:r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0" name="PlaceHolder 4"/>
          <p:cNvSpPr>
            <a:spLocks noGrp="1"/>
          </p:cNvSpPr>
          <p:nvPr>
            <p:ph type="sldNum" idx="87"/>
          </p:nvPr>
        </p:nvSpPr>
        <p:spPr>
          <a:xfrm>
            <a:off x="6613200" y="476640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0" tIns="4680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A5FF7B50-EB07-48AF-8677-270340CD58B9}" type="slidenum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231" name="Bildplatzhalter 9" descr=""/>
          <p:cNvPicPr/>
          <p:nvPr/>
        </p:nvPicPr>
        <p:blipFill>
          <a:blip r:embed="rId1"/>
          <a:srcRect l="-209" t="0" r="-310" b="0"/>
          <a:stretch/>
        </p:blipFill>
        <p:spPr>
          <a:xfrm>
            <a:off x="1133280" y="1743840"/>
            <a:ext cx="6696360" cy="2879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2" name="Grafik 6" descr=""/>
          <p:cNvPicPr/>
          <p:nvPr/>
        </p:nvPicPr>
        <p:blipFill>
          <a:blip r:embed="rId2"/>
          <a:srcRect l="1163" t="0" r="0" b="0"/>
          <a:stretch/>
        </p:blipFill>
        <p:spPr>
          <a:xfrm>
            <a:off x="1187640" y="1918440"/>
            <a:ext cx="6577560" cy="25297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PlaceHolder 1"/>
          <p:cNvSpPr>
            <a:spLocks noGrp="1"/>
          </p:cNvSpPr>
          <p:nvPr>
            <p:ph type="title"/>
          </p:nvPr>
        </p:nvSpPr>
        <p:spPr>
          <a:xfrm>
            <a:off x="214920" y="1203480"/>
            <a:ext cx="8533440" cy="503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AT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Minkowski-Differenz</a:t>
            </a:r>
            <a:endParaRPr b="0" lang="de-DE" sz="2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34" name="PlaceHolder 2"/>
          <p:cNvSpPr>
            <a:spLocks noGrp="1"/>
          </p:cNvSpPr>
          <p:nvPr>
            <p:ph type="dt" idx="88"/>
          </p:nvPr>
        </p:nvSpPr>
        <p:spPr>
          <a:xfrm>
            <a:off x="324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0" rIns="9000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fld id="{6E0A4DCE-A0C1-4787-AD95-C5AE844F41F9}" type="datetime1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14.07.2026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5" name="PlaceHolder 3"/>
          <p:cNvSpPr>
            <a:spLocks noGrp="1"/>
          </p:cNvSpPr>
          <p:nvPr>
            <p:ph type="ftr" idx="89"/>
          </p:nvPr>
        </p:nvSpPr>
        <p:spPr>
          <a:xfrm>
            <a:off x="2804040" y="4767120"/>
            <a:ext cx="35355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https://www.youtube.com/watch?v=ajv46BSqcK4</a:t>
            </a:r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6" name="PlaceHolder 4"/>
          <p:cNvSpPr>
            <a:spLocks noGrp="1"/>
          </p:cNvSpPr>
          <p:nvPr>
            <p:ph type="sldNum" idx="90"/>
          </p:nvPr>
        </p:nvSpPr>
        <p:spPr>
          <a:xfrm>
            <a:off x="6613200" y="476640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0" tIns="4680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F7C11EA3-BDFC-48AB-81AA-CDC15F642FD4}" type="slidenum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237" name="Bildplatzhalter 9" descr=""/>
          <p:cNvPicPr/>
          <p:nvPr/>
        </p:nvPicPr>
        <p:blipFill>
          <a:blip r:embed="rId1"/>
          <a:srcRect l="-209" t="0" r="-310" b="0"/>
          <a:stretch/>
        </p:blipFill>
        <p:spPr>
          <a:xfrm>
            <a:off x="1133280" y="1743840"/>
            <a:ext cx="6696360" cy="2879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8" name="Grafik 6" descr=""/>
          <p:cNvPicPr/>
          <p:nvPr/>
        </p:nvPicPr>
        <p:blipFill>
          <a:blip r:embed="rId2"/>
          <a:srcRect l="1163" t="0" r="0" b="0"/>
          <a:stretch/>
        </p:blipFill>
        <p:spPr>
          <a:xfrm>
            <a:off x="1187640" y="1918440"/>
            <a:ext cx="6577560" cy="2529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9" name="Grafik 7" descr=""/>
          <p:cNvPicPr/>
          <p:nvPr/>
        </p:nvPicPr>
        <p:blipFill>
          <a:blip r:embed="rId3"/>
          <a:stretch/>
        </p:blipFill>
        <p:spPr>
          <a:xfrm>
            <a:off x="1223280" y="1925280"/>
            <a:ext cx="6577560" cy="25228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title"/>
          </p:nvPr>
        </p:nvSpPr>
        <p:spPr>
          <a:xfrm>
            <a:off x="214920" y="1203480"/>
            <a:ext cx="8533440" cy="503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AT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Minkowski-Differenz</a:t>
            </a:r>
            <a:endParaRPr b="0" lang="de-DE" sz="2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41" name="PlaceHolder 2"/>
          <p:cNvSpPr>
            <a:spLocks noGrp="1"/>
          </p:cNvSpPr>
          <p:nvPr>
            <p:ph type="dt" idx="91"/>
          </p:nvPr>
        </p:nvSpPr>
        <p:spPr>
          <a:xfrm>
            <a:off x="324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0" rIns="9000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fld id="{5292F1DC-C3B0-4179-8F11-1FB32D137554}" type="datetime1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14.07.2026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2" name="PlaceHolder 3"/>
          <p:cNvSpPr>
            <a:spLocks noGrp="1"/>
          </p:cNvSpPr>
          <p:nvPr>
            <p:ph type="ftr" idx="92"/>
          </p:nvPr>
        </p:nvSpPr>
        <p:spPr>
          <a:xfrm>
            <a:off x="2804040" y="4767120"/>
            <a:ext cx="35355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https://www.youtube.com/watch?v=ajv46BSqcK4</a:t>
            </a:r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3" name="PlaceHolder 4"/>
          <p:cNvSpPr>
            <a:spLocks noGrp="1"/>
          </p:cNvSpPr>
          <p:nvPr>
            <p:ph type="sldNum" idx="93"/>
          </p:nvPr>
        </p:nvSpPr>
        <p:spPr>
          <a:xfrm>
            <a:off x="6613200" y="476640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0" tIns="4680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71B8C8CD-E402-4A85-A41D-73F81738C0AF}" type="slidenum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244" name="Grafik 8" descr=""/>
          <p:cNvPicPr/>
          <p:nvPr/>
        </p:nvPicPr>
        <p:blipFill>
          <a:blip r:embed="rId1"/>
          <a:stretch/>
        </p:blipFill>
        <p:spPr>
          <a:xfrm>
            <a:off x="1619640" y="1702800"/>
            <a:ext cx="5579640" cy="30574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PlaceHolder 1"/>
          <p:cNvSpPr>
            <a:spLocks noGrp="1"/>
          </p:cNvSpPr>
          <p:nvPr>
            <p:ph type="title"/>
          </p:nvPr>
        </p:nvSpPr>
        <p:spPr>
          <a:xfrm>
            <a:off x="214920" y="1203480"/>
            <a:ext cx="8533440" cy="503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AT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GJK </a:t>
            </a:r>
            <a:r>
              <a:rPr b="1" lang="de-DE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(Gilbert–Johnson–Keerthi)</a:t>
            </a:r>
            <a:br>
              <a:rPr sz="2400"/>
            </a:br>
            <a:endParaRPr b="0" lang="de-DE" sz="2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46" name="PlaceHolder 2"/>
          <p:cNvSpPr>
            <a:spLocks noGrp="1"/>
          </p:cNvSpPr>
          <p:nvPr>
            <p:ph type="dt" idx="94"/>
          </p:nvPr>
        </p:nvSpPr>
        <p:spPr>
          <a:xfrm>
            <a:off x="324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0" rIns="9000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fld id="{346F2B06-2B4B-43FE-BF98-045414B2669F}" type="datetime1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14.07.2026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7" name="PlaceHolder 3"/>
          <p:cNvSpPr>
            <a:spLocks noGrp="1"/>
          </p:cNvSpPr>
          <p:nvPr>
            <p:ph type="ftr" idx="95"/>
          </p:nvPr>
        </p:nvSpPr>
        <p:spPr>
          <a:xfrm>
            <a:off x="2948040" y="4767120"/>
            <a:ext cx="32475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de-DE" sz="11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b="0" lang="de-DE" sz="11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https://www.youtube.com/watch?v=ajv46BSqcK4</a:t>
            </a:r>
            <a:endParaRPr b="0" lang="de-DE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8" name="PlaceHolder 4"/>
          <p:cNvSpPr>
            <a:spLocks noGrp="1"/>
          </p:cNvSpPr>
          <p:nvPr>
            <p:ph type="sldNum" idx="96"/>
          </p:nvPr>
        </p:nvSpPr>
        <p:spPr>
          <a:xfrm>
            <a:off x="6613200" y="476640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0" tIns="4680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784E8CC0-0CE8-4AC2-B169-606D48EEFE78}" type="slidenum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249" name="Bildplatzhalter 8" descr=""/>
          <p:cNvPicPr/>
          <p:nvPr/>
        </p:nvPicPr>
        <p:blipFill>
          <a:blip r:embed="rId1"/>
          <a:srcRect l="4389" t="0" r="4389" b="0"/>
          <a:stretch/>
        </p:blipFill>
        <p:spPr>
          <a:xfrm>
            <a:off x="2195640" y="1774080"/>
            <a:ext cx="4571640" cy="2879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PlaceHolder 1"/>
          <p:cNvSpPr>
            <a:spLocks noGrp="1"/>
          </p:cNvSpPr>
          <p:nvPr>
            <p:ph type="title"/>
          </p:nvPr>
        </p:nvSpPr>
        <p:spPr>
          <a:xfrm>
            <a:off x="214920" y="1203480"/>
            <a:ext cx="8533440" cy="503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AT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GJK </a:t>
            </a:r>
            <a:r>
              <a:rPr b="1" lang="de-DE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(Gilbert–Johnson–Keerthi)</a:t>
            </a:r>
            <a:br>
              <a:rPr sz="2400"/>
            </a:br>
            <a:endParaRPr b="0" lang="de-DE" sz="2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51" name="PlaceHolder 2"/>
          <p:cNvSpPr>
            <a:spLocks noGrp="1"/>
          </p:cNvSpPr>
          <p:nvPr>
            <p:ph type="dt" idx="97"/>
          </p:nvPr>
        </p:nvSpPr>
        <p:spPr>
          <a:xfrm>
            <a:off x="324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0" rIns="9000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fld id="{D3758294-B9AF-4D1D-BE29-E1192046FFDD}" type="datetime1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14.07.2026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2" name="PlaceHolder 3"/>
          <p:cNvSpPr>
            <a:spLocks noGrp="1"/>
          </p:cNvSpPr>
          <p:nvPr>
            <p:ph type="ftr" idx="98"/>
          </p:nvPr>
        </p:nvSpPr>
        <p:spPr>
          <a:xfrm>
            <a:off x="2948040" y="4767120"/>
            <a:ext cx="32475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de-DE" sz="11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b="0" lang="de-DE" sz="11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https://www.youtube.com/watch?v=ajv46BSqcK4</a:t>
            </a:r>
            <a:endParaRPr b="0" lang="de-DE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3" name="PlaceHolder 4"/>
          <p:cNvSpPr>
            <a:spLocks noGrp="1"/>
          </p:cNvSpPr>
          <p:nvPr>
            <p:ph type="sldNum" idx="99"/>
          </p:nvPr>
        </p:nvSpPr>
        <p:spPr>
          <a:xfrm>
            <a:off x="6613200" y="476640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0" tIns="4680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48146BE7-1B92-4408-8574-635C913C6B49}" type="slidenum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254" name="Grafik 12" descr=""/>
          <p:cNvPicPr/>
          <p:nvPr/>
        </p:nvPicPr>
        <p:blipFill>
          <a:blip r:embed="rId1"/>
          <a:srcRect l="0" t="0" r="0" b="3400"/>
          <a:stretch/>
        </p:blipFill>
        <p:spPr>
          <a:xfrm>
            <a:off x="4555440" y="1778760"/>
            <a:ext cx="3672000" cy="2880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5" name="Grafik 18" descr=""/>
          <p:cNvPicPr/>
          <p:nvPr/>
        </p:nvPicPr>
        <p:blipFill>
          <a:blip r:embed="rId2"/>
          <a:stretch/>
        </p:blipFill>
        <p:spPr>
          <a:xfrm>
            <a:off x="611640" y="1779840"/>
            <a:ext cx="3526920" cy="29001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PlaceHolder 1"/>
          <p:cNvSpPr>
            <a:spLocks noGrp="1"/>
          </p:cNvSpPr>
          <p:nvPr>
            <p:ph type="title"/>
          </p:nvPr>
        </p:nvSpPr>
        <p:spPr>
          <a:xfrm>
            <a:off x="214920" y="1203480"/>
            <a:ext cx="8533440" cy="503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AT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GJK </a:t>
            </a:r>
            <a:r>
              <a:rPr b="1" lang="de-DE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(Gilbert–Johnson–Keerthi)</a:t>
            </a:r>
            <a:br>
              <a:rPr sz="2400"/>
            </a:br>
            <a:endParaRPr b="0" lang="de-DE" sz="2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57" name="PlaceHolder 2"/>
          <p:cNvSpPr>
            <a:spLocks noGrp="1"/>
          </p:cNvSpPr>
          <p:nvPr>
            <p:ph type="dt" idx="100"/>
          </p:nvPr>
        </p:nvSpPr>
        <p:spPr>
          <a:xfrm>
            <a:off x="324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0" rIns="9000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fld id="{2294FC2A-EBFD-48A2-82B2-0A59D9054CEE}" type="datetime1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14.07.2026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8" name="PlaceHolder 3"/>
          <p:cNvSpPr>
            <a:spLocks noGrp="1"/>
          </p:cNvSpPr>
          <p:nvPr>
            <p:ph type="ftr" idx="101"/>
          </p:nvPr>
        </p:nvSpPr>
        <p:spPr>
          <a:xfrm>
            <a:off x="2948040" y="4767120"/>
            <a:ext cx="32475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de-DE" sz="11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b="0" lang="de-DE" sz="11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https://www.youtube.com/watch?v=ajv46BSqcK4</a:t>
            </a:r>
            <a:endParaRPr b="0" lang="de-DE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9" name="PlaceHolder 4"/>
          <p:cNvSpPr>
            <a:spLocks noGrp="1"/>
          </p:cNvSpPr>
          <p:nvPr>
            <p:ph type="sldNum" idx="102"/>
          </p:nvPr>
        </p:nvSpPr>
        <p:spPr>
          <a:xfrm>
            <a:off x="6613200" y="476640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0" tIns="4680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5033E301-D693-4E1D-8D16-6E20FAC8FFAF}" type="slidenum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260" name="Grafik 7" descr=""/>
          <p:cNvPicPr/>
          <p:nvPr/>
        </p:nvPicPr>
        <p:blipFill>
          <a:blip r:embed="rId1"/>
          <a:stretch/>
        </p:blipFill>
        <p:spPr>
          <a:xfrm>
            <a:off x="1745280" y="1666800"/>
            <a:ext cx="5579640" cy="3099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laceHolder 1"/>
          <p:cNvSpPr>
            <a:spLocks noGrp="1"/>
          </p:cNvSpPr>
          <p:nvPr>
            <p:ph type="title"/>
          </p:nvPr>
        </p:nvSpPr>
        <p:spPr>
          <a:xfrm>
            <a:off x="214920" y="1203480"/>
            <a:ext cx="8533440" cy="503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AT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GJK </a:t>
            </a:r>
            <a:r>
              <a:rPr b="1" lang="de-DE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(Gilbert–Johnson–Keerthi)</a:t>
            </a:r>
            <a:br>
              <a:rPr sz="2400"/>
            </a:br>
            <a:endParaRPr b="0" lang="de-DE" sz="2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62" name="PlaceHolder 2"/>
          <p:cNvSpPr>
            <a:spLocks noGrp="1"/>
          </p:cNvSpPr>
          <p:nvPr>
            <p:ph type="dt" idx="103"/>
          </p:nvPr>
        </p:nvSpPr>
        <p:spPr>
          <a:xfrm>
            <a:off x="324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0" rIns="9000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fld id="{9B9EAEAA-17FD-4832-9DA6-E07438A311A2}" type="datetime1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14.07.2026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3" name="PlaceHolder 3"/>
          <p:cNvSpPr>
            <a:spLocks noGrp="1"/>
          </p:cNvSpPr>
          <p:nvPr>
            <p:ph type="ftr" idx="104"/>
          </p:nvPr>
        </p:nvSpPr>
        <p:spPr>
          <a:xfrm>
            <a:off x="2948040" y="4767120"/>
            <a:ext cx="32475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de-DE" sz="11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b="0" lang="de-DE" sz="11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https://www.youtube.com/watch?v=ajv46BSqcK4</a:t>
            </a:r>
            <a:endParaRPr b="0" lang="de-DE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4" name="PlaceHolder 4"/>
          <p:cNvSpPr>
            <a:spLocks noGrp="1"/>
          </p:cNvSpPr>
          <p:nvPr>
            <p:ph type="sldNum" idx="105"/>
          </p:nvPr>
        </p:nvSpPr>
        <p:spPr>
          <a:xfrm>
            <a:off x="6613200" y="476640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0" tIns="4680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2B8ACF89-5DD2-479E-BFC5-49E99317A465}" type="slidenum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265" name="Grafik 8" descr=""/>
          <p:cNvPicPr/>
          <p:nvPr/>
        </p:nvPicPr>
        <p:blipFill>
          <a:blip r:embed="rId1"/>
          <a:stretch/>
        </p:blipFill>
        <p:spPr>
          <a:xfrm>
            <a:off x="1709280" y="1755000"/>
            <a:ext cx="5651640" cy="29635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PlaceHolder 1"/>
          <p:cNvSpPr>
            <a:spLocks noGrp="1"/>
          </p:cNvSpPr>
          <p:nvPr>
            <p:ph type="title"/>
          </p:nvPr>
        </p:nvSpPr>
        <p:spPr>
          <a:xfrm>
            <a:off x="214920" y="1203480"/>
            <a:ext cx="8533440" cy="503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AT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GJK </a:t>
            </a:r>
            <a:r>
              <a:rPr b="1" lang="de-DE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(Gilbert–Johnson–Keerthi)</a:t>
            </a:r>
            <a:br>
              <a:rPr sz="2400"/>
            </a:br>
            <a:endParaRPr b="0" lang="de-DE" sz="2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67" name="PlaceHolder 2"/>
          <p:cNvSpPr>
            <a:spLocks noGrp="1"/>
          </p:cNvSpPr>
          <p:nvPr>
            <p:ph type="dt" idx="106"/>
          </p:nvPr>
        </p:nvSpPr>
        <p:spPr>
          <a:xfrm>
            <a:off x="324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0" rIns="9000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fld id="{65FF1C32-CC0A-48D3-B9FB-9C876B3DEEEF}" type="datetime1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14.07.2026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8" name="PlaceHolder 3"/>
          <p:cNvSpPr>
            <a:spLocks noGrp="1"/>
          </p:cNvSpPr>
          <p:nvPr>
            <p:ph type="ftr" idx="107"/>
          </p:nvPr>
        </p:nvSpPr>
        <p:spPr>
          <a:xfrm>
            <a:off x="2948040" y="4767120"/>
            <a:ext cx="32475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de-DE" sz="11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b="0" lang="de-DE" sz="11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https://www.youtube.com/watch?v=ajv46BSqcK4</a:t>
            </a:r>
            <a:endParaRPr b="0" lang="de-DE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9" name="PlaceHolder 4"/>
          <p:cNvSpPr>
            <a:spLocks noGrp="1"/>
          </p:cNvSpPr>
          <p:nvPr>
            <p:ph type="sldNum" idx="108"/>
          </p:nvPr>
        </p:nvSpPr>
        <p:spPr>
          <a:xfrm>
            <a:off x="6613200" y="476640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0" tIns="4680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AB8B3F8D-ADF5-4E07-AF93-387E86A94AF5}" type="slidenum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270" name="Grafik 8" descr=""/>
          <p:cNvPicPr/>
          <p:nvPr/>
        </p:nvPicPr>
        <p:blipFill>
          <a:blip r:embed="rId1"/>
          <a:stretch/>
        </p:blipFill>
        <p:spPr>
          <a:xfrm>
            <a:off x="1728360" y="1730880"/>
            <a:ext cx="5651640" cy="30358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PlaceHolder 1"/>
          <p:cNvSpPr>
            <a:spLocks noGrp="1"/>
          </p:cNvSpPr>
          <p:nvPr>
            <p:ph type="title"/>
          </p:nvPr>
        </p:nvSpPr>
        <p:spPr>
          <a:xfrm>
            <a:off x="214920" y="1203480"/>
            <a:ext cx="8533440" cy="503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AT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GJK </a:t>
            </a:r>
            <a:r>
              <a:rPr b="1" lang="de-DE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(Gilbert–Johnson–Keerthi)</a:t>
            </a:r>
            <a:br>
              <a:rPr sz="2400"/>
            </a:br>
            <a:endParaRPr b="0" lang="de-DE" sz="2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72" name="PlaceHolder 2"/>
          <p:cNvSpPr>
            <a:spLocks noGrp="1"/>
          </p:cNvSpPr>
          <p:nvPr>
            <p:ph type="dt" idx="109"/>
          </p:nvPr>
        </p:nvSpPr>
        <p:spPr>
          <a:xfrm>
            <a:off x="324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0" rIns="9000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fld id="{03A92EEB-54BA-4F27-B4A5-7100F01D5CD0}" type="datetime1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14.07.2026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3" name="PlaceHolder 3"/>
          <p:cNvSpPr>
            <a:spLocks noGrp="1"/>
          </p:cNvSpPr>
          <p:nvPr>
            <p:ph type="ftr" idx="110"/>
          </p:nvPr>
        </p:nvSpPr>
        <p:spPr>
          <a:xfrm>
            <a:off x="2948040" y="4767120"/>
            <a:ext cx="32475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de-DE" sz="11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b="0" lang="de-DE" sz="11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https://www.youtube.com/watch?v=ajv46BSqcK4</a:t>
            </a:r>
            <a:endParaRPr b="0" lang="de-DE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4" name="PlaceHolder 4"/>
          <p:cNvSpPr>
            <a:spLocks noGrp="1"/>
          </p:cNvSpPr>
          <p:nvPr>
            <p:ph type="sldNum" idx="111"/>
          </p:nvPr>
        </p:nvSpPr>
        <p:spPr>
          <a:xfrm>
            <a:off x="6613200" y="476640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0" tIns="4680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B4C2F6D1-0761-425F-A123-42152630452C}" type="slidenum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275" name="Grafik 8" descr=""/>
          <p:cNvPicPr/>
          <p:nvPr/>
        </p:nvPicPr>
        <p:blipFill>
          <a:blip r:embed="rId1"/>
          <a:stretch/>
        </p:blipFill>
        <p:spPr>
          <a:xfrm>
            <a:off x="1835640" y="1707480"/>
            <a:ext cx="5352120" cy="3024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PlaceHolder 1"/>
          <p:cNvSpPr>
            <a:spLocks noGrp="1"/>
          </p:cNvSpPr>
          <p:nvPr>
            <p:ph type="title"/>
          </p:nvPr>
        </p:nvSpPr>
        <p:spPr>
          <a:xfrm>
            <a:off x="214920" y="1203480"/>
            <a:ext cx="8533440" cy="503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AT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GJK </a:t>
            </a:r>
            <a:r>
              <a:rPr b="1" lang="de-DE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(Gilbert–Johnson–Keerthi)</a:t>
            </a:r>
            <a:br>
              <a:rPr sz="2400"/>
            </a:br>
            <a:endParaRPr b="0" lang="de-DE" sz="2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77" name="PlaceHolder 2"/>
          <p:cNvSpPr>
            <a:spLocks noGrp="1"/>
          </p:cNvSpPr>
          <p:nvPr>
            <p:ph type="dt" idx="112"/>
          </p:nvPr>
        </p:nvSpPr>
        <p:spPr>
          <a:xfrm>
            <a:off x="324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0" rIns="9000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fld id="{D131E41F-7768-45CA-A477-11D3FC0EFD6A}" type="datetime1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14.07.2026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8" name="PlaceHolder 3"/>
          <p:cNvSpPr>
            <a:spLocks noGrp="1"/>
          </p:cNvSpPr>
          <p:nvPr>
            <p:ph type="ftr" idx="113"/>
          </p:nvPr>
        </p:nvSpPr>
        <p:spPr>
          <a:xfrm>
            <a:off x="2948040" y="4767120"/>
            <a:ext cx="32475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de-DE" sz="11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b="0" lang="de-DE" sz="11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https://www.youtube.com/watch?v=ajv46BSqcK4</a:t>
            </a:r>
            <a:endParaRPr b="0" lang="de-DE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9" name="PlaceHolder 4"/>
          <p:cNvSpPr>
            <a:spLocks noGrp="1"/>
          </p:cNvSpPr>
          <p:nvPr>
            <p:ph type="sldNum" idx="114"/>
          </p:nvPr>
        </p:nvSpPr>
        <p:spPr>
          <a:xfrm>
            <a:off x="6613200" y="476640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0" tIns="4680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729E23BC-9351-48E1-AA77-E8ECC837375B}" type="slidenum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280" name="Grafik 7" descr=""/>
          <p:cNvPicPr/>
          <p:nvPr/>
        </p:nvPicPr>
        <p:blipFill>
          <a:blip r:embed="rId1"/>
          <a:stretch/>
        </p:blipFill>
        <p:spPr>
          <a:xfrm>
            <a:off x="1745280" y="1666800"/>
            <a:ext cx="5579640" cy="3099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1" name="Grafik 8" descr=""/>
          <p:cNvPicPr/>
          <p:nvPr/>
        </p:nvPicPr>
        <p:blipFill>
          <a:blip r:embed="rId2"/>
          <a:stretch/>
        </p:blipFill>
        <p:spPr>
          <a:xfrm>
            <a:off x="1722240" y="1666800"/>
            <a:ext cx="5651640" cy="3138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628560" y="274680"/>
            <a:ext cx="7886520" cy="9932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>
              <a:buNone/>
            </a:pPr>
            <a:endParaRPr b="0" lang="de-DE" sz="4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43" name="PlaceHolder 2"/>
          <p:cNvSpPr>
            <a:spLocks noGrp="1"/>
          </p:cNvSpPr>
          <p:nvPr>
            <p:ph type="sldNum" idx="37"/>
          </p:nvPr>
        </p:nvSpPr>
        <p:spPr>
          <a:xfrm>
            <a:off x="6613200" y="476640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0" tIns="4680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B2072116-1809-4C0F-A60E-68E50D1DFD77}" type="slidenum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4" name="PlaceHolder 3"/>
          <p:cNvSpPr>
            <a:spLocks noGrp="1"/>
          </p:cNvSpPr>
          <p:nvPr>
            <p:ph type="ftr" idx="38"/>
          </p:nvPr>
        </p:nvSpPr>
        <p:spPr>
          <a:xfrm>
            <a:off x="2840040" y="4767120"/>
            <a:ext cx="34635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de-AT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b="0" lang="de-AT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Collision Detection Algorithms, Clemens Kmentt</a:t>
            </a:r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5" name="PlaceHolder 4"/>
          <p:cNvSpPr>
            <a:spLocks noGrp="1"/>
          </p:cNvSpPr>
          <p:nvPr>
            <p:ph type="dt" idx="39"/>
          </p:nvPr>
        </p:nvSpPr>
        <p:spPr>
          <a:xfrm>
            <a:off x="324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0" rIns="9000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fld id="{F315007D-76B5-46BE-B9F9-2564BDA38080}" type="datetime1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14.07.2026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146" name="Inhaltsplatzhalter 8" descr=""/>
          <p:cNvPicPr/>
          <p:nvPr/>
        </p:nvPicPr>
        <p:blipFill>
          <a:blip r:embed="rId1"/>
          <a:stretch/>
        </p:blipFill>
        <p:spPr>
          <a:xfrm>
            <a:off x="2166840" y="1347840"/>
            <a:ext cx="4738680" cy="3311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PlaceHolder 1"/>
          <p:cNvSpPr>
            <a:spLocks noGrp="1"/>
          </p:cNvSpPr>
          <p:nvPr>
            <p:ph type="title"/>
          </p:nvPr>
        </p:nvSpPr>
        <p:spPr>
          <a:xfrm>
            <a:off x="214920" y="1203480"/>
            <a:ext cx="8533440" cy="503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AT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GJK </a:t>
            </a:r>
            <a:r>
              <a:rPr b="1" lang="de-DE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(Gilbert–Johnson–Keerthi)</a:t>
            </a:r>
            <a:br>
              <a:rPr sz="2400"/>
            </a:br>
            <a:endParaRPr b="0" lang="de-DE" sz="2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83" name="PlaceHolder 2"/>
          <p:cNvSpPr>
            <a:spLocks noGrp="1"/>
          </p:cNvSpPr>
          <p:nvPr>
            <p:ph type="dt" idx="115"/>
          </p:nvPr>
        </p:nvSpPr>
        <p:spPr>
          <a:xfrm>
            <a:off x="324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0" rIns="9000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fld id="{3150F81D-1DCB-4752-8FB5-1E0CB3E26856}" type="datetime1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14.07.2026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4" name="PlaceHolder 3"/>
          <p:cNvSpPr>
            <a:spLocks noGrp="1"/>
          </p:cNvSpPr>
          <p:nvPr>
            <p:ph type="ftr" idx="116"/>
          </p:nvPr>
        </p:nvSpPr>
        <p:spPr>
          <a:xfrm>
            <a:off x="2948040" y="4767120"/>
            <a:ext cx="32475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de-DE" sz="11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b="0" lang="de-DE" sz="11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https://www.youtube.com/watch?v=ajv46BSqcK4</a:t>
            </a:r>
            <a:endParaRPr b="0" lang="de-DE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5" name="PlaceHolder 4"/>
          <p:cNvSpPr>
            <a:spLocks noGrp="1"/>
          </p:cNvSpPr>
          <p:nvPr>
            <p:ph type="sldNum" idx="117"/>
          </p:nvPr>
        </p:nvSpPr>
        <p:spPr>
          <a:xfrm>
            <a:off x="6613200" y="476640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0" tIns="4680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829B9A09-D2B0-49C2-BC3D-159081462EE5}" type="slidenum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286" name="Grafik 7" descr=""/>
          <p:cNvPicPr/>
          <p:nvPr/>
        </p:nvPicPr>
        <p:blipFill>
          <a:blip r:embed="rId1"/>
          <a:stretch/>
        </p:blipFill>
        <p:spPr>
          <a:xfrm>
            <a:off x="1745280" y="1666800"/>
            <a:ext cx="5579640" cy="3099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7" name="Grafik 8" descr=""/>
          <p:cNvPicPr/>
          <p:nvPr/>
        </p:nvPicPr>
        <p:blipFill>
          <a:blip r:embed="rId2"/>
          <a:stretch/>
        </p:blipFill>
        <p:spPr>
          <a:xfrm>
            <a:off x="1781280" y="1666080"/>
            <a:ext cx="5507640" cy="30934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laceHolder 1"/>
          <p:cNvSpPr>
            <a:spLocks noGrp="1"/>
          </p:cNvSpPr>
          <p:nvPr>
            <p:ph type="title"/>
          </p:nvPr>
        </p:nvSpPr>
        <p:spPr>
          <a:xfrm>
            <a:off x="214920" y="1203480"/>
            <a:ext cx="8533440" cy="503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AT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GJK </a:t>
            </a:r>
            <a:r>
              <a:rPr b="1" lang="de-DE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(Gilbert–Johnson–Keerthi)</a:t>
            </a:r>
            <a:br>
              <a:rPr sz="2400"/>
            </a:br>
            <a:endParaRPr b="0" lang="de-DE" sz="2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89" name="PlaceHolder 2"/>
          <p:cNvSpPr>
            <a:spLocks noGrp="1"/>
          </p:cNvSpPr>
          <p:nvPr>
            <p:ph type="dt" idx="118"/>
          </p:nvPr>
        </p:nvSpPr>
        <p:spPr>
          <a:xfrm>
            <a:off x="324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0" rIns="9000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fld id="{317ED30E-B575-4B79-AF04-F81DB99A3B0D}" type="datetime1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14.07.2026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0" name="PlaceHolder 3"/>
          <p:cNvSpPr>
            <a:spLocks noGrp="1"/>
          </p:cNvSpPr>
          <p:nvPr>
            <p:ph type="ftr" idx="119"/>
          </p:nvPr>
        </p:nvSpPr>
        <p:spPr>
          <a:xfrm>
            <a:off x="2948040" y="4767120"/>
            <a:ext cx="32475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de-DE" sz="11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b="0" lang="de-DE" sz="11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https://www.youtube.com/watch?v=ajv46BSqcK4</a:t>
            </a:r>
            <a:endParaRPr b="0" lang="de-DE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1" name="PlaceHolder 4"/>
          <p:cNvSpPr>
            <a:spLocks noGrp="1"/>
          </p:cNvSpPr>
          <p:nvPr>
            <p:ph type="sldNum" idx="120"/>
          </p:nvPr>
        </p:nvSpPr>
        <p:spPr>
          <a:xfrm>
            <a:off x="6613200" y="476640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0" tIns="4680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38BFC1B6-4D8B-4AED-A220-EEA003E2E0CD}" type="slidenum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292" name="Grafik 7" descr=""/>
          <p:cNvPicPr/>
          <p:nvPr/>
        </p:nvPicPr>
        <p:blipFill>
          <a:blip r:embed="rId1"/>
          <a:stretch/>
        </p:blipFill>
        <p:spPr>
          <a:xfrm>
            <a:off x="1745280" y="1666800"/>
            <a:ext cx="5579640" cy="3099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93" name="Grafik 8" descr=""/>
          <p:cNvPicPr/>
          <p:nvPr/>
        </p:nvPicPr>
        <p:blipFill>
          <a:blip r:embed="rId2"/>
          <a:stretch/>
        </p:blipFill>
        <p:spPr>
          <a:xfrm>
            <a:off x="1745280" y="1615320"/>
            <a:ext cx="5579640" cy="31399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PlaceHolder 1"/>
          <p:cNvSpPr>
            <a:spLocks noGrp="1"/>
          </p:cNvSpPr>
          <p:nvPr>
            <p:ph type="title"/>
          </p:nvPr>
        </p:nvSpPr>
        <p:spPr>
          <a:xfrm>
            <a:off x="214920" y="1203480"/>
            <a:ext cx="8533440" cy="503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AT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GJK </a:t>
            </a:r>
            <a:r>
              <a:rPr b="1" lang="de-DE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(Gilbert–Johnson–Keerthi)</a:t>
            </a:r>
            <a:br>
              <a:rPr sz="2400"/>
            </a:br>
            <a:endParaRPr b="0" lang="de-DE" sz="2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95" name="PlaceHolder 2"/>
          <p:cNvSpPr>
            <a:spLocks noGrp="1"/>
          </p:cNvSpPr>
          <p:nvPr>
            <p:ph type="dt" idx="121"/>
          </p:nvPr>
        </p:nvSpPr>
        <p:spPr>
          <a:xfrm>
            <a:off x="324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0" rIns="9000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fld id="{6F689DFA-435F-4770-9A1F-2B82C7897899}" type="datetime1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14.07.2026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6" name="PlaceHolder 3"/>
          <p:cNvSpPr>
            <a:spLocks noGrp="1"/>
          </p:cNvSpPr>
          <p:nvPr>
            <p:ph type="ftr" idx="122"/>
          </p:nvPr>
        </p:nvSpPr>
        <p:spPr>
          <a:xfrm>
            <a:off x="2948040" y="4767120"/>
            <a:ext cx="32475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de-DE" sz="11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b="0" lang="de-DE" sz="11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https://www.youtube.com/watch?v=ajv46BSqcK4</a:t>
            </a:r>
            <a:endParaRPr b="0" lang="de-DE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7" name="PlaceHolder 4"/>
          <p:cNvSpPr>
            <a:spLocks noGrp="1"/>
          </p:cNvSpPr>
          <p:nvPr>
            <p:ph type="sldNum" idx="123"/>
          </p:nvPr>
        </p:nvSpPr>
        <p:spPr>
          <a:xfrm>
            <a:off x="6613200" y="476640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0" tIns="4680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E44E8477-1FB1-44F4-AEEC-B126088326D1}" type="slidenum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298" name="Grafik 8" descr=""/>
          <p:cNvPicPr/>
          <p:nvPr/>
        </p:nvPicPr>
        <p:blipFill>
          <a:blip r:embed="rId1"/>
          <a:stretch/>
        </p:blipFill>
        <p:spPr>
          <a:xfrm>
            <a:off x="1713600" y="1794600"/>
            <a:ext cx="5684760" cy="29178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PlaceHolder 1"/>
          <p:cNvSpPr>
            <a:spLocks noGrp="1"/>
          </p:cNvSpPr>
          <p:nvPr>
            <p:ph type="title"/>
          </p:nvPr>
        </p:nvSpPr>
        <p:spPr>
          <a:xfrm>
            <a:off x="214920" y="1203480"/>
            <a:ext cx="8533440" cy="503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AT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EPA (Expanding Polytope Algorithm)</a:t>
            </a:r>
            <a:endParaRPr b="0" lang="de-DE" sz="2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300" name="PlaceHolder 2"/>
          <p:cNvSpPr>
            <a:spLocks noGrp="1"/>
          </p:cNvSpPr>
          <p:nvPr>
            <p:ph/>
          </p:nvPr>
        </p:nvSpPr>
        <p:spPr>
          <a:xfrm>
            <a:off x="214200" y="1779840"/>
            <a:ext cx="8533800" cy="2879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180000" indent="-180000" defTabSz="457200">
              <a:lnSpc>
                <a:spcPct val="100000"/>
              </a:lnSpc>
              <a:spcBef>
                <a:spcPts val="1451"/>
              </a:spcBef>
              <a:buClr>
                <a:srgbClr val="3b515b"/>
              </a:buClr>
              <a:buFont typeface="Wingdings" charset="2"/>
              <a:buChar char=""/>
            </a:pPr>
            <a:r>
              <a:rPr b="0" lang="de-DE" sz="2000" strike="noStrike" u="none">
                <a:solidFill>
                  <a:srgbClr val="3b515b"/>
                </a:solidFill>
                <a:effectLst/>
                <a:uFillTx/>
                <a:latin typeface="Arial"/>
              </a:rPr>
              <a:t>Basiert auf GJK</a:t>
            </a:r>
            <a:endParaRPr b="0" lang="de-DE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80000" indent="-180000" defTabSz="457200">
              <a:lnSpc>
                <a:spcPct val="100000"/>
              </a:lnSpc>
              <a:spcBef>
                <a:spcPts val="1451"/>
              </a:spcBef>
              <a:buClr>
                <a:srgbClr val="3b515b"/>
              </a:buClr>
              <a:buFont typeface="Wingdings" charset="2"/>
              <a:buChar char=""/>
            </a:pPr>
            <a:r>
              <a:rPr b="0" lang="de-DE" sz="2000" strike="noStrike" u="none">
                <a:solidFill>
                  <a:srgbClr val="3b515b"/>
                </a:solidFill>
                <a:effectLst/>
                <a:uFillTx/>
                <a:latin typeface="Arial"/>
              </a:rPr>
              <a:t>https://dyn4j.org/2010/05/epa-expanding-polytope-algorithm/</a:t>
            </a:r>
            <a:endParaRPr b="0" lang="de-DE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301" name="PlaceHolder 3"/>
          <p:cNvSpPr>
            <a:spLocks noGrp="1"/>
          </p:cNvSpPr>
          <p:nvPr>
            <p:ph type="dt" idx="124"/>
          </p:nvPr>
        </p:nvSpPr>
        <p:spPr>
          <a:xfrm>
            <a:off x="324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0" rIns="9000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fld id="{47622AB4-3855-43FA-8B33-92057C7EC20C}" type="datetime1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14.07.2026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2" name="PlaceHolder 4"/>
          <p:cNvSpPr>
            <a:spLocks noGrp="1"/>
          </p:cNvSpPr>
          <p:nvPr>
            <p:ph type="ftr" idx="125"/>
          </p:nvPr>
        </p:nvSpPr>
        <p:spPr>
          <a:xfrm>
            <a:off x="2768040" y="4767120"/>
            <a:ext cx="36075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de-AT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b="0" lang="de-AT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Collision Detection Algorithms, Clemens Kmentt</a:t>
            </a:r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3" name="PlaceHolder 5"/>
          <p:cNvSpPr>
            <a:spLocks noGrp="1"/>
          </p:cNvSpPr>
          <p:nvPr>
            <p:ph type="sldNum" idx="126"/>
          </p:nvPr>
        </p:nvSpPr>
        <p:spPr>
          <a:xfrm>
            <a:off x="6613200" y="476640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0" tIns="4680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955D8857-0F5B-4004-AB2E-0A2E59CF8BCD}" type="slidenum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PlaceHolder 1"/>
          <p:cNvSpPr>
            <a:spLocks noGrp="1"/>
          </p:cNvSpPr>
          <p:nvPr>
            <p:ph type="title"/>
          </p:nvPr>
        </p:nvSpPr>
        <p:spPr>
          <a:xfrm>
            <a:off x="214920" y="1203480"/>
            <a:ext cx="8533440" cy="503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AT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Demo</a:t>
            </a:r>
            <a:endParaRPr b="0" lang="de-DE" sz="2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305" name="PlaceHolder 2"/>
          <p:cNvSpPr>
            <a:spLocks noGrp="1"/>
          </p:cNvSpPr>
          <p:nvPr>
            <p:ph/>
          </p:nvPr>
        </p:nvSpPr>
        <p:spPr>
          <a:xfrm>
            <a:off x="214920" y="1779840"/>
            <a:ext cx="8533440" cy="288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de-DE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https://winter.dev/articles/gjk-algorithm/app/demo.html</a:t>
            </a:r>
            <a:endParaRPr b="0" lang="de-DE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306" name="PlaceHolder 3"/>
          <p:cNvSpPr>
            <a:spLocks noGrp="1"/>
          </p:cNvSpPr>
          <p:nvPr>
            <p:ph type="dt" idx="127"/>
          </p:nvPr>
        </p:nvSpPr>
        <p:spPr>
          <a:xfrm>
            <a:off x="324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0" rIns="9000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fld id="{E052B3AD-EA1A-40E5-9F4D-660343B38B54}" type="datetime1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14.07.2026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7" name="PlaceHolder 4"/>
          <p:cNvSpPr>
            <a:spLocks noGrp="1"/>
          </p:cNvSpPr>
          <p:nvPr>
            <p:ph type="sldNum" idx="128"/>
          </p:nvPr>
        </p:nvSpPr>
        <p:spPr>
          <a:xfrm>
            <a:off x="6615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0" tIns="4680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5BCB91B1-9B3D-4AC3-8757-B9A34C2CFCAB}" type="slidenum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8" name="Fußzeile"/>
          <p:cNvSpPr/>
          <p:nvPr/>
        </p:nvSpPr>
        <p:spPr>
          <a:xfrm>
            <a:off x="2836080" y="4767120"/>
            <a:ext cx="3607560" cy="27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b="0" lang="de-AT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Collision Detection Algorithms, Clemens Kmentt</a:t>
            </a:r>
            <a:endParaRPr b="0" lang="de-DE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628560" y="274680"/>
            <a:ext cx="7886520" cy="9932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>
              <a:buNone/>
            </a:pPr>
            <a:endParaRPr b="0" lang="de-DE" sz="4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48" name="PlaceHolder 2"/>
          <p:cNvSpPr>
            <a:spLocks noGrp="1"/>
          </p:cNvSpPr>
          <p:nvPr>
            <p:ph type="sldNum" idx="40"/>
          </p:nvPr>
        </p:nvSpPr>
        <p:spPr>
          <a:xfrm>
            <a:off x="6613200" y="476640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0" tIns="4680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ADE65994-4721-4477-A472-21CEB1797CCD}" type="slidenum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9" name="PlaceHolder 3"/>
          <p:cNvSpPr>
            <a:spLocks noGrp="1"/>
          </p:cNvSpPr>
          <p:nvPr>
            <p:ph type="ftr" idx="41"/>
          </p:nvPr>
        </p:nvSpPr>
        <p:spPr>
          <a:xfrm>
            <a:off x="2840040" y="4767120"/>
            <a:ext cx="34635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de-AT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b="0" lang="de-AT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Collision Detection Algorithms, Clemens Kmentt</a:t>
            </a:r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0" name="PlaceHolder 4"/>
          <p:cNvSpPr>
            <a:spLocks noGrp="1"/>
          </p:cNvSpPr>
          <p:nvPr>
            <p:ph type="dt" idx="42"/>
          </p:nvPr>
        </p:nvSpPr>
        <p:spPr>
          <a:xfrm>
            <a:off x="324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0" rIns="9000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fld id="{FD6318D7-CAF3-4808-9E05-70723B62C27F}" type="datetime1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14.07.2026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151" name="Inhaltsplatzhalter 8" descr=""/>
          <p:cNvPicPr/>
          <p:nvPr/>
        </p:nvPicPr>
        <p:blipFill>
          <a:blip r:embed="rId1"/>
          <a:stretch/>
        </p:blipFill>
        <p:spPr>
          <a:xfrm>
            <a:off x="1592640" y="1347840"/>
            <a:ext cx="5886720" cy="3311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251640" y="3994920"/>
            <a:ext cx="8096040" cy="1014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</a:pPr>
            <a:r>
              <a:rPr b="1" lang="de-AT" sz="2800" strike="noStrike" u="none">
                <a:solidFill>
                  <a:schemeClr val="lt1"/>
                </a:solidFill>
                <a:effectLst/>
                <a:uFillTx/>
                <a:latin typeface="Arial"/>
              </a:rPr>
              <a:t>Wie entdeckt man Kollisionen?</a:t>
            </a:r>
            <a:endParaRPr b="0" lang="de-DE" sz="2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628560" y="274680"/>
            <a:ext cx="7886520" cy="9932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de-DE" sz="4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 </a:t>
            </a:r>
            <a:endParaRPr b="0" lang="de-DE" sz="4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 type="sldNum" idx="43"/>
          </p:nvPr>
        </p:nvSpPr>
        <p:spPr>
          <a:xfrm>
            <a:off x="6613200" y="480384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0" tIns="4680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75970AC2-2DD7-4291-86BC-9F856FEABB3C}" type="slidenum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5" name="PlaceHolder 3"/>
          <p:cNvSpPr>
            <a:spLocks noGrp="1"/>
          </p:cNvSpPr>
          <p:nvPr>
            <p:ph type="ftr" idx="44"/>
          </p:nvPr>
        </p:nvSpPr>
        <p:spPr>
          <a:xfrm>
            <a:off x="2840040" y="4767120"/>
            <a:ext cx="34635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de-AT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b="0" lang="de-AT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Collision Detection Algorithms, Clemens Kmentt</a:t>
            </a:r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6" name="PlaceHolder 4"/>
          <p:cNvSpPr>
            <a:spLocks noGrp="1"/>
          </p:cNvSpPr>
          <p:nvPr>
            <p:ph type="dt" idx="45"/>
          </p:nvPr>
        </p:nvSpPr>
        <p:spPr>
          <a:xfrm>
            <a:off x="324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0" rIns="9000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fld id="{2149B069-4DFF-4A5B-9EB6-12B4E14A4FBA}" type="datetime1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14.07.2026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157" name="Inhaltsplatzhalter 9" descr=""/>
          <p:cNvPicPr/>
          <p:nvPr/>
        </p:nvPicPr>
        <p:blipFill>
          <a:blip r:embed="rId1"/>
          <a:stretch/>
        </p:blipFill>
        <p:spPr>
          <a:xfrm>
            <a:off x="2037240" y="1347840"/>
            <a:ext cx="4997520" cy="3311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628560" y="274680"/>
            <a:ext cx="7886520" cy="9932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de-DE" sz="4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 </a:t>
            </a:r>
            <a:endParaRPr b="0" lang="de-DE" sz="4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 type="sldNum" idx="46"/>
          </p:nvPr>
        </p:nvSpPr>
        <p:spPr>
          <a:xfrm>
            <a:off x="6613200" y="476640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0" tIns="4680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A8890B0E-8571-433F-B2DE-682497C162A2}" type="slidenum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0" name="PlaceHolder 3"/>
          <p:cNvSpPr>
            <a:spLocks noGrp="1"/>
          </p:cNvSpPr>
          <p:nvPr>
            <p:ph type="ftr" idx="47"/>
          </p:nvPr>
        </p:nvSpPr>
        <p:spPr>
          <a:xfrm>
            <a:off x="2840040" y="4767120"/>
            <a:ext cx="34635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de-AT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b="0" lang="de-AT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Collision Detection Algorithms, Clemens Kmentt</a:t>
            </a:r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1" name="PlaceHolder 4"/>
          <p:cNvSpPr>
            <a:spLocks noGrp="1"/>
          </p:cNvSpPr>
          <p:nvPr>
            <p:ph type="dt" idx="48"/>
          </p:nvPr>
        </p:nvSpPr>
        <p:spPr>
          <a:xfrm>
            <a:off x="324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0" rIns="9000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fld id="{5E9D28F7-E27D-4F04-8C6A-33FCE51EF2CC}" type="datetime1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14.07.2026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162" name="Inhaltsplatzhalter 8" descr=""/>
          <p:cNvPicPr/>
          <p:nvPr/>
        </p:nvPicPr>
        <p:blipFill>
          <a:blip r:embed="rId1"/>
          <a:stretch/>
        </p:blipFill>
        <p:spPr>
          <a:xfrm>
            <a:off x="1871280" y="1347840"/>
            <a:ext cx="5329800" cy="3311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214920" y="1203480"/>
            <a:ext cx="8533440" cy="503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AT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Broad-Phase Collision Detection</a:t>
            </a:r>
            <a:endParaRPr b="0" lang="de-DE" sz="2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/>
          </p:nvPr>
        </p:nvSpPr>
        <p:spPr>
          <a:xfrm>
            <a:off x="214200" y="1779840"/>
            <a:ext cx="8533800" cy="2879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180000" indent="-180000" defTabSz="457200">
              <a:lnSpc>
                <a:spcPct val="100000"/>
              </a:lnSpc>
              <a:spcBef>
                <a:spcPts val="1451"/>
              </a:spcBef>
              <a:buClr>
                <a:srgbClr val="3b515b"/>
              </a:buClr>
              <a:buFont typeface="Wingdings" charset="2"/>
              <a:buChar char=""/>
            </a:pPr>
            <a:r>
              <a:rPr b="0" lang="de-AT" sz="2000" strike="noStrike" u="none">
                <a:solidFill>
                  <a:srgbClr val="3b515b"/>
                </a:solidFill>
                <a:effectLst/>
                <a:uFillTx/>
                <a:latin typeface="Arial"/>
              </a:rPr>
              <a:t>AABB (Axis-Aligned Bounding Boxes)</a:t>
            </a:r>
            <a:endParaRPr b="0" lang="de-DE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80000" indent="-180000" defTabSz="457200">
              <a:lnSpc>
                <a:spcPct val="100000"/>
              </a:lnSpc>
              <a:spcBef>
                <a:spcPts val="1451"/>
              </a:spcBef>
              <a:buClr>
                <a:srgbClr val="3b515b"/>
              </a:buClr>
              <a:buFont typeface="Wingdings" charset="2"/>
              <a:buChar char=""/>
            </a:pPr>
            <a:r>
              <a:rPr b="0" lang="de-AT" sz="2000" strike="noStrike" u="none">
                <a:solidFill>
                  <a:srgbClr val="3b515b"/>
                </a:solidFill>
                <a:effectLst/>
                <a:uFillTx/>
                <a:latin typeface="Arial"/>
              </a:rPr>
              <a:t>SAT (Separated Axis Theorem)</a:t>
            </a:r>
            <a:endParaRPr b="0" lang="de-DE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 type="dt" idx="49"/>
          </p:nvPr>
        </p:nvSpPr>
        <p:spPr>
          <a:xfrm>
            <a:off x="324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0" rIns="9000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fld id="{5AB57C66-8E71-403C-8C1D-E28790CE3FD4}" type="datetime1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14.07.2026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6" name="PlaceHolder 4"/>
          <p:cNvSpPr>
            <a:spLocks noGrp="1"/>
          </p:cNvSpPr>
          <p:nvPr>
            <p:ph type="ftr" idx="50"/>
          </p:nvPr>
        </p:nvSpPr>
        <p:spPr>
          <a:xfrm>
            <a:off x="2768040" y="4767120"/>
            <a:ext cx="36075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de-AT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b="0" lang="de-AT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Collision Detection Algorithms, Clemens Kmentt</a:t>
            </a:r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7" name="PlaceHolder 5"/>
          <p:cNvSpPr>
            <a:spLocks noGrp="1"/>
          </p:cNvSpPr>
          <p:nvPr>
            <p:ph type="sldNum" idx="51"/>
          </p:nvPr>
        </p:nvSpPr>
        <p:spPr>
          <a:xfrm>
            <a:off x="6613200" y="476640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0" tIns="4680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4EC2C7A4-7631-4178-B2E3-8215126C84ED}" type="slidenum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title"/>
          </p:nvPr>
        </p:nvSpPr>
        <p:spPr>
          <a:xfrm>
            <a:off x="214920" y="1203480"/>
            <a:ext cx="8533440" cy="503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AT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Axis-Aligned Bounding Boxes</a:t>
            </a:r>
            <a:endParaRPr b="0" lang="de-DE" sz="2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69" name="PlaceHolder 2"/>
          <p:cNvSpPr>
            <a:spLocks noGrp="1"/>
          </p:cNvSpPr>
          <p:nvPr>
            <p:ph type="dt" idx="52"/>
          </p:nvPr>
        </p:nvSpPr>
        <p:spPr>
          <a:xfrm>
            <a:off x="3240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0" rIns="9000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fld id="{669C3916-2EF3-4876-A850-8F4CFB8B61C6}" type="datetime1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14.07.2026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0" name="PlaceHolder 3"/>
          <p:cNvSpPr>
            <a:spLocks noGrp="1"/>
          </p:cNvSpPr>
          <p:nvPr>
            <p:ph type="ftr" idx="53"/>
          </p:nvPr>
        </p:nvSpPr>
        <p:spPr>
          <a:xfrm>
            <a:off x="2804040" y="4767120"/>
            <a:ext cx="35355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de-AT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b="0" lang="de-AT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Collision Detection Algorithms, Clemens Kmentt</a:t>
            </a:r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1" name="PlaceHolder 4"/>
          <p:cNvSpPr>
            <a:spLocks noGrp="1"/>
          </p:cNvSpPr>
          <p:nvPr>
            <p:ph type="sldNum" idx="54"/>
          </p:nvPr>
        </p:nvSpPr>
        <p:spPr>
          <a:xfrm>
            <a:off x="6613200" y="476640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0" tIns="4680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D0354AB3-2442-4C5A-B469-D62411FB4412}" type="slidenum">
              <a:rPr b="0" lang="de-DE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&lt;Foliennummer&gt;</a:t>
            </a:fld>
            <a:endParaRPr b="0" lang="de-D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172" name="Bildplatzhalter 10" descr=""/>
          <p:cNvPicPr/>
          <p:nvPr/>
        </p:nvPicPr>
        <p:blipFill>
          <a:blip r:embed="rId1"/>
          <a:srcRect l="5618" t="0" r="7739" b="13650"/>
          <a:stretch/>
        </p:blipFill>
        <p:spPr>
          <a:xfrm>
            <a:off x="2195640" y="1813320"/>
            <a:ext cx="4275360" cy="24861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Folienmaster">
  <a:themeElements>
    <a:clrScheme name="Benutzerdefiniert 1">
      <a:dk1>
        <a:srgbClr val="3b515b"/>
      </a:dk1>
      <a:lt1>
        <a:srgbClr val="ffffff"/>
      </a:lt1>
      <a:dk2>
        <a:srgbClr val="000000"/>
      </a:dk2>
      <a:lt2>
        <a:srgbClr val="b6bfc3"/>
      </a:lt2>
      <a:accent1>
        <a:srgbClr val="e2001a"/>
      </a:accent1>
      <a:accent2>
        <a:srgbClr val="0271bb"/>
      </a:accent2>
      <a:accent3>
        <a:srgbClr val="3b515b"/>
      </a:accent3>
      <a:accent4>
        <a:srgbClr val="f07f8c"/>
      </a:accent4>
      <a:accent5>
        <a:srgbClr val="80b8dd"/>
      </a:accent5>
      <a:accent6>
        <a:srgbClr val="9da8ad"/>
      </a:accent6>
      <a:hlink>
        <a:srgbClr val="0271bb"/>
      </a:hlink>
      <a:folHlink>
        <a:srgbClr val="80b8dd"/>
      </a:folHlink>
    </a:clrScheme>
    <a:fontScheme name="Arial">
      <a:majorFont>
        <a:latin typeface="Arial" panose="020B0604020202020204" pitchFamily="0" charset="1"/>
        <a:ea typeface=""/>
        <a:cs typeface=""/>
      </a:majorFont>
      <a:minorFont>
        <a:latin typeface="Arial" panose="020B060402020202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8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Application>LibreOffice/25.2.1.2$Linux_X86_64 LibreOffice_project/d3abf4aee5fd705e4a92bba33a32f40bc4e56f49</Application>
  <AppVersion>15.0000</AppVersion>
  <Words>575</Words>
  <Paragraphs>151</Paragraphs>
  <Company>Universität Hamburg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2017-11-14T09:58:03Z</dcterms:created>
  <dc:creator>Autorenname</dc:creator>
  <dc:description/>
  <dc:language>de-DE</dc:language>
  <cp:lastModifiedBy/>
  <dcterms:modified xsi:type="dcterms:W3CDTF">2026-07-14T19:42:39Z</dcterms:modified>
  <cp:revision>184</cp:revision>
  <dc:subject/>
  <dc:title>PowerPoint-Präsentation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21</vt:i4>
  </property>
  <property fmtid="{D5CDD505-2E9C-101B-9397-08002B2CF9AE}" pid="3" name="PresentationFormat">
    <vt:lpwstr>Bildschirmpräsentation (16:9)</vt:lpwstr>
  </property>
  <property fmtid="{D5CDD505-2E9C-101B-9397-08002B2CF9AE}" pid="4" name="Slides">
    <vt:i4>34</vt:i4>
  </property>
  <property fmtid="{D5CDD505-2E9C-101B-9397-08002B2CF9AE}" pid="5" name="Sprache">
    <vt:lpwstr>Deutsch</vt:lpwstr>
  </property>
</Properties>
</file>